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Lst>
  <p:notesMasterIdLst>
    <p:notesMasterId r:id="rId17"/>
  </p:notesMasterIdLst>
  <p:handoutMasterIdLst>
    <p:handoutMasterId r:id="rId18"/>
  </p:handoutMasterIdLst>
  <p:sldIdLst>
    <p:sldId id="257" r:id="rId5"/>
    <p:sldId id="274" r:id="rId6"/>
    <p:sldId id="270" r:id="rId7"/>
    <p:sldId id="260" r:id="rId8"/>
    <p:sldId id="267" r:id="rId9"/>
    <p:sldId id="263" r:id="rId10"/>
    <p:sldId id="264" r:id="rId11"/>
    <p:sldId id="265" r:id="rId12"/>
    <p:sldId id="266" r:id="rId13"/>
    <p:sldId id="262" r:id="rId14"/>
    <p:sldId id="261" r:id="rId15"/>
    <p:sldId id="268" r:id="rId16"/>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542B"/>
    <a:srgbClr val="732D86"/>
    <a:srgbClr val="C00000"/>
    <a:srgbClr val="F48024"/>
    <a:srgbClr val="C96262"/>
    <a:srgbClr val="722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30BDDD-A338-4051-B475-A812117097CA}" v="286" dt="2023-11-01T11:27:27.100"/>
    <p1510:client id="{AB52FE6D-0126-4336-88DF-6376D8EAA540}" v="339" dt="2023-11-01T11:40:58.154"/>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wsan Touma" userId="f5cce22e-4961-4a87-b65d-60b51226832d" providerId="ADAL" clId="{B94A5BEF-0D2A-49B9-865D-F9C385DFEC16}"/>
    <pc:docChg chg="undo custSel modSld">
      <pc:chgData name="Sawsan Touma" userId="f5cce22e-4961-4a87-b65d-60b51226832d" providerId="ADAL" clId="{B94A5BEF-0D2A-49B9-865D-F9C385DFEC16}" dt="2023-10-04T03:47:08.474" v="2265" actId="20577"/>
      <pc:docMkLst>
        <pc:docMk/>
      </pc:docMkLst>
      <pc:sldChg chg="modSp mod">
        <pc:chgData name="Sawsan Touma" userId="f5cce22e-4961-4a87-b65d-60b51226832d" providerId="ADAL" clId="{B94A5BEF-0D2A-49B9-865D-F9C385DFEC16}" dt="2023-10-04T03:08:37.045" v="192" actId="313"/>
        <pc:sldMkLst>
          <pc:docMk/>
          <pc:sldMk cId="915773102" sldId="260"/>
        </pc:sldMkLst>
        <pc:spChg chg="mod">
          <ac:chgData name="Sawsan Touma" userId="f5cce22e-4961-4a87-b65d-60b51226832d" providerId="ADAL" clId="{B94A5BEF-0D2A-49B9-865D-F9C385DFEC16}" dt="2023-10-04T03:08:37.045" v="192" actId="313"/>
          <ac:spMkLst>
            <pc:docMk/>
            <pc:sldMk cId="915773102" sldId="260"/>
            <ac:spMk id="29" creationId="{2FDDEC92-C578-4EE9-3D1A-0ACD31836F20}"/>
          </ac:spMkLst>
        </pc:spChg>
      </pc:sldChg>
      <pc:sldChg chg="modSp mod">
        <pc:chgData name="Sawsan Touma" userId="f5cce22e-4961-4a87-b65d-60b51226832d" providerId="ADAL" clId="{B94A5BEF-0D2A-49B9-865D-F9C385DFEC16}" dt="2023-10-04T03:47:08.474" v="2265" actId="20577"/>
        <pc:sldMkLst>
          <pc:docMk/>
          <pc:sldMk cId="3335948566" sldId="261"/>
        </pc:sldMkLst>
        <pc:spChg chg="mod">
          <ac:chgData name="Sawsan Touma" userId="f5cce22e-4961-4a87-b65d-60b51226832d" providerId="ADAL" clId="{B94A5BEF-0D2A-49B9-865D-F9C385DFEC16}" dt="2023-10-04T03:45:06.079" v="2110" actId="20577"/>
          <ac:spMkLst>
            <pc:docMk/>
            <pc:sldMk cId="3335948566" sldId="261"/>
            <ac:spMk id="6" creationId="{30DB8453-5204-AB88-6A4C-4DC00C86BA54}"/>
          </ac:spMkLst>
        </pc:spChg>
        <pc:spChg chg="mod">
          <ac:chgData name="Sawsan Touma" userId="f5cce22e-4961-4a87-b65d-60b51226832d" providerId="ADAL" clId="{B94A5BEF-0D2A-49B9-865D-F9C385DFEC16}" dt="2023-10-04T03:47:08.474" v="2265" actId="20577"/>
          <ac:spMkLst>
            <pc:docMk/>
            <pc:sldMk cId="3335948566" sldId="261"/>
            <ac:spMk id="8" creationId="{1B2C917A-A9B8-1F54-2720-661F98F0B9D0}"/>
          </ac:spMkLst>
        </pc:spChg>
      </pc:sldChg>
      <pc:sldChg chg="modSp mod">
        <pc:chgData name="Sawsan Touma" userId="f5cce22e-4961-4a87-b65d-60b51226832d" providerId="ADAL" clId="{B94A5BEF-0D2A-49B9-865D-F9C385DFEC16}" dt="2023-10-04T03:44:53.852" v="2109" actId="5793"/>
        <pc:sldMkLst>
          <pc:docMk/>
          <pc:sldMk cId="2601906785" sldId="262"/>
        </pc:sldMkLst>
        <pc:spChg chg="mod">
          <ac:chgData name="Sawsan Touma" userId="f5cce22e-4961-4a87-b65d-60b51226832d" providerId="ADAL" clId="{B94A5BEF-0D2A-49B9-865D-F9C385DFEC16}" dt="2023-10-04T03:38:52.984" v="1785" actId="1076"/>
          <ac:spMkLst>
            <pc:docMk/>
            <pc:sldMk cId="2601906785" sldId="262"/>
            <ac:spMk id="5" creationId="{7D90ACA2-8242-5A23-B983-7D41B284CB1F}"/>
          </ac:spMkLst>
        </pc:spChg>
        <pc:spChg chg="mod">
          <ac:chgData name="Sawsan Touma" userId="f5cce22e-4961-4a87-b65d-60b51226832d" providerId="ADAL" clId="{B94A5BEF-0D2A-49B9-865D-F9C385DFEC16}" dt="2023-10-04T03:39:20.502" v="1794" actId="20577"/>
          <ac:spMkLst>
            <pc:docMk/>
            <pc:sldMk cId="2601906785" sldId="262"/>
            <ac:spMk id="6" creationId="{A9EB0B97-F648-1DC4-8425-2229701EFDBB}"/>
          </ac:spMkLst>
        </pc:spChg>
        <pc:spChg chg="mod">
          <ac:chgData name="Sawsan Touma" userId="f5cce22e-4961-4a87-b65d-60b51226832d" providerId="ADAL" clId="{B94A5BEF-0D2A-49B9-865D-F9C385DFEC16}" dt="2023-10-04T03:44:53.852" v="2109" actId="5793"/>
          <ac:spMkLst>
            <pc:docMk/>
            <pc:sldMk cId="2601906785" sldId="262"/>
            <ac:spMk id="8" creationId="{D5B74750-4466-1FA3-463E-8BD8E4A61CB0}"/>
          </ac:spMkLst>
        </pc:spChg>
        <pc:spChg chg="mod">
          <ac:chgData name="Sawsan Touma" userId="f5cce22e-4961-4a87-b65d-60b51226832d" providerId="ADAL" clId="{B94A5BEF-0D2A-49B9-865D-F9C385DFEC16}" dt="2023-10-04T03:39:47.724" v="1796" actId="1076"/>
          <ac:spMkLst>
            <pc:docMk/>
            <pc:sldMk cId="2601906785" sldId="262"/>
            <ac:spMk id="20" creationId="{16EB3FA8-2D0E-2FE5-A05D-8A5C90CFBCDA}"/>
          </ac:spMkLst>
        </pc:spChg>
        <pc:spChg chg="mod">
          <ac:chgData name="Sawsan Touma" userId="f5cce22e-4961-4a87-b65d-60b51226832d" providerId="ADAL" clId="{B94A5BEF-0D2A-49B9-865D-F9C385DFEC16}" dt="2023-10-04T03:41:05.289" v="1802" actId="1076"/>
          <ac:spMkLst>
            <pc:docMk/>
            <pc:sldMk cId="2601906785" sldId="262"/>
            <ac:spMk id="21" creationId="{8283C545-E18A-7F61-30A0-910C421C76CD}"/>
          </ac:spMkLst>
        </pc:spChg>
        <pc:spChg chg="mod">
          <ac:chgData name="Sawsan Touma" userId="f5cce22e-4961-4a87-b65d-60b51226832d" providerId="ADAL" clId="{B94A5BEF-0D2A-49B9-865D-F9C385DFEC16}" dt="2023-10-04T03:41:08.695" v="1803" actId="1076"/>
          <ac:spMkLst>
            <pc:docMk/>
            <pc:sldMk cId="2601906785" sldId="262"/>
            <ac:spMk id="22" creationId="{BC97A105-6006-59C8-7C51-FC54B5DC25E0}"/>
          </ac:spMkLst>
        </pc:spChg>
        <pc:spChg chg="mod">
          <ac:chgData name="Sawsan Touma" userId="f5cce22e-4961-4a87-b65d-60b51226832d" providerId="ADAL" clId="{B94A5BEF-0D2A-49B9-865D-F9C385DFEC16}" dt="2023-10-04T03:39:05.751" v="1786" actId="1076"/>
          <ac:spMkLst>
            <pc:docMk/>
            <pc:sldMk cId="2601906785" sldId="262"/>
            <ac:spMk id="33" creationId="{DD8A6DFF-E231-44C8-0D84-DC3DDEEE207C}"/>
          </ac:spMkLst>
        </pc:spChg>
        <pc:picChg chg="mod">
          <ac:chgData name="Sawsan Touma" userId="f5cce22e-4961-4a87-b65d-60b51226832d" providerId="ADAL" clId="{B94A5BEF-0D2A-49B9-865D-F9C385DFEC16}" dt="2023-10-04T03:37:20.980" v="1780" actId="1076"/>
          <ac:picMkLst>
            <pc:docMk/>
            <pc:sldMk cId="2601906785" sldId="262"/>
            <ac:picMk id="27" creationId="{545D8744-CBCA-1AF8-4770-5B1192BE7F01}"/>
          </ac:picMkLst>
        </pc:picChg>
      </pc:sldChg>
      <pc:sldChg chg="modSp mod">
        <pc:chgData name="Sawsan Touma" userId="f5cce22e-4961-4a87-b65d-60b51226832d" providerId="ADAL" clId="{B94A5BEF-0D2A-49B9-865D-F9C385DFEC16}" dt="2023-10-04T03:12:13.795" v="482" actId="313"/>
        <pc:sldMkLst>
          <pc:docMk/>
          <pc:sldMk cId="465049107" sldId="263"/>
        </pc:sldMkLst>
        <pc:spChg chg="mod">
          <ac:chgData name="Sawsan Touma" userId="f5cce22e-4961-4a87-b65d-60b51226832d" providerId="ADAL" clId="{B94A5BEF-0D2A-49B9-865D-F9C385DFEC16}" dt="2023-10-04T03:12:13.795" v="482" actId="313"/>
          <ac:spMkLst>
            <pc:docMk/>
            <pc:sldMk cId="465049107" sldId="263"/>
            <ac:spMk id="6" creationId="{999E8102-C6DE-ED43-8DFB-FE1913CDC7CF}"/>
          </ac:spMkLst>
        </pc:spChg>
      </pc:sldChg>
      <pc:sldChg chg="addSp delSp modSp mod">
        <pc:chgData name="Sawsan Touma" userId="f5cce22e-4961-4a87-b65d-60b51226832d" providerId="ADAL" clId="{B94A5BEF-0D2A-49B9-865D-F9C385DFEC16}" dt="2023-10-04T03:27:53.446" v="1320" actId="1076"/>
        <pc:sldMkLst>
          <pc:docMk/>
          <pc:sldMk cId="480849212" sldId="266"/>
        </pc:sldMkLst>
        <pc:spChg chg="mod">
          <ac:chgData name="Sawsan Touma" userId="f5cce22e-4961-4a87-b65d-60b51226832d" providerId="ADAL" clId="{B94A5BEF-0D2A-49B9-865D-F9C385DFEC16}" dt="2023-10-04T03:20:03.410" v="1020" actId="20577"/>
          <ac:spMkLst>
            <pc:docMk/>
            <pc:sldMk cId="480849212" sldId="266"/>
            <ac:spMk id="3" creationId="{FB1F6AA0-71A7-7D20-C804-E1BD351963EF}"/>
          </ac:spMkLst>
        </pc:spChg>
        <pc:spChg chg="mod">
          <ac:chgData name="Sawsan Touma" userId="f5cce22e-4961-4a87-b65d-60b51226832d" providerId="ADAL" clId="{B94A5BEF-0D2A-49B9-865D-F9C385DFEC16}" dt="2023-10-04T03:27:43.594" v="1318" actId="20577"/>
          <ac:spMkLst>
            <pc:docMk/>
            <pc:sldMk cId="480849212" sldId="266"/>
            <ac:spMk id="6" creationId="{F7131A8C-308D-1F0F-A6FC-E1C12C21F7D7}"/>
          </ac:spMkLst>
        </pc:spChg>
        <pc:spChg chg="del mod">
          <ac:chgData name="Sawsan Touma" userId="f5cce22e-4961-4a87-b65d-60b51226832d" providerId="ADAL" clId="{B94A5BEF-0D2A-49B9-865D-F9C385DFEC16}" dt="2023-10-04T03:27:09.795" v="1313" actId="478"/>
          <ac:spMkLst>
            <pc:docMk/>
            <pc:sldMk cId="480849212" sldId="266"/>
            <ac:spMk id="8" creationId="{CE34302C-F53C-8460-FDB1-C238B578110D}"/>
          </ac:spMkLst>
        </pc:spChg>
        <pc:spChg chg="del mod">
          <ac:chgData name="Sawsan Touma" userId="f5cce22e-4961-4a87-b65d-60b51226832d" providerId="ADAL" clId="{B94A5BEF-0D2A-49B9-865D-F9C385DFEC16}" dt="2023-10-04T03:26:19.509" v="1283" actId="478"/>
          <ac:spMkLst>
            <pc:docMk/>
            <pc:sldMk cId="480849212" sldId="266"/>
            <ac:spMk id="14" creationId="{63327561-A18D-5C31-3702-454371D23CAD}"/>
          </ac:spMkLst>
        </pc:spChg>
        <pc:spChg chg="mod">
          <ac:chgData name="Sawsan Touma" userId="f5cce22e-4961-4a87-b65d-60b51226832d" providerId="ADAL" clId="{B94A5BEF-0D2A-49B9-865D-F9C385DFEC16}" dt="2023-10-04T03:27:48.483" v="1319" actId="1076"/>
          <ac:spMkLst>
            <pc:docMk/>
            <pc:sldMk cId="480849212" sldId="266"/>
            <ac:spMk id="16" creationId="{96F09453-7F5E-8064-9E3C-13EF13263871}"/>
          </ac:spMkLst>
        </pc:spChg>
        <pc:picChg chg="add mod">
          <ac:chgData name="Sawsan Touma" userId="f5cce22e-4961-4a87-b65d-60b51226832d" providerId="ADAL" clId="{B94A5BEF-0D2A-49B9-865D-F9C385DFEC16}" dt="2023-10-04T03:27:53.446" v="1320" actId="1076"/>
          <ac:picMkLst>
            <pc:docMk/>
            <pc:sldMk cId="480849212" sldId="266"/>
            <ac:picMk id="9" creationId="{C3B7067B-3F42-B2EE-0388-350BDD0CCE6F}"/>
          </ac:picMkLst>
        </pc:picChg>
      </pc:sldChg>
    </pc:docChg>
  </pc:docChgLst>
  <pc:docChgLst>
    <pc:chgData name="Keren Shemer" userId="943b916a-036f-4e78-9a69-1833da4df689" providerId="ADAL" clId="{AB52FE6D-0126-4336-88DF-6376D8EAA540}"/>
    <pc:docChg chg="undo custSel modSld">
      <pc:chgData name="Keren Shemer" userId="943b916a-036f-4e78-9a69-1833da4df689" providerId="ADAL" clId="{AB52FE6D-0126-4336-88DF-6376D8EAA540}" dt="2023-11-01T11:40:58.154" v="332" actId="2085"/>
      <pc:docMkLst>
        <pc:docMk/>
      </pc:docMkLst>
      <pc:sldChg chg="addSp modSp mod">
        <pc:chgData name="Keren Shemer" userId="943b916a-036f-4e78-9a69-1833da4df689" providerId="ADAL" clId="{AB52FE6D-0126-4336-88DF-6376D8EAA540}" dt="2023-11-01T11:18:11.814" v="236" actId="1076"/>
        <pc:sldMkLst>
          <pc:docMk/>
          <pc:sldMk cId="2123165175" sldId="257"/>
        </pc:sldMkLst>
        <pc:spChg chg="mod">
          <ac:chgData name="Keren Shemer" userId="943b916a-036f-4e78-9a69-1833da4df689" providerId="ADAL" clId="{AB52FE6D-0126-4336-88DF-6376D8EAA540}" dt="2023-11-01T10:51:35.869" v="26" actId="255"/>
          <ac:spMkLst>
            <pc:docMk/>
            <pc:sldMk cId="2123165175" sldId="257"/>
            <ac:spMk id="14" creationId="{FCFD86E1-3CF7-42A7-6AB6-7C094EAB7B1F}"/>
          </ac:spMkLst>
        </pc:spChg>
        <pc:spChg chg="mod">
          <ac:chgData name="Keren Shemer" userId="943b916a-036f-4e78-9a69-1833da4df689" providerId="ADAL" clId="{AB52FE6D-0126-4336-88DF-6376D8EAA540}" dt="2023-11-01T10:52:11.027" v="31" actId="6549"/>
          <ac:spMkLst>
            <pc:docMk/>
            <pc:sldMk cId="2123165175" sldId="257"/>
            <ac:spMk id="15" creationId="{6DE1DCA4-C398-2D8D-DBD8-307F2B439FF1}"/>
          </ac:spMkLst>
        </pc:spChg>
        <pc:picChg chg="add mod">
          <ac:chgData name="Keren Shemer" userId="943b916a-036f-4e78-9a69-1833da4df689" providerId="ADAL" clId="{AB52FE6D-0126-4336-88DF-6376D8EAA540}" dt="2023-11-01T11:18:11.814" v="236" actId="1076"/>
          <ac:picMkLst>
            <pc:docMk/>
            <pc:sldMk cId="2123165175" sldId="257"/>
            <ac:picMk id="2" creationId="{2893B5A3-5BC5-6611-06BA-328224FF0521}"/>
          </ac:picMkLst>
        </pc:picChg>
        <pc:picChg chg="mod">
          <ac:chgData name="Keren Shemer" userId="943b916a-036f-4e78-9a69-1833da4df689" providerId="ADAL" clId="{AB52FE6D-0126-4336-88DF-6376D8EAA540}" dt="2023-11-01T10:52:17.268" v="32" actId="1076"/>
          <ac:picMkLst>
            <pc:docMk/>
            <pc:sldMk cId="2123165175" sldId="257"/>
            <ac:picMk id="26" creationId="{AC3F7485-8470-DC12-7832-3936D53BCBFE}"/>
          </ac:picMkLst>
        </pc:picChg>
      </pc:sldChg>
      <pc:sldChg chg="modSp mod">
        <pc:chgData name="Keren Shemer" userId="943b916a-036f-4e78-9a69-1833da4df689" providerId="ADAL" clId="{AB52FE6D-0126-4336-88DF-6376D8EAA540}" dt="2023-11-01T11:19:05.166" v="244" actId="1076"/>
        <pc:sldMkLst>
          <pc:docMk/>
          <pc:sldMk cId="915773102" sldId="260"/>
        </pc:sldMkLst>
        <pc:spChg chg="mod">
          <ac:chgData name="Keren Shemer" userId="943b916a-036f-4e78-9a69-1833da4df689" providerId="ADAL" clId="{AB52FE6D-0126-4336-88DF-6376D8EAA540}" dt="2023-11-01T11:18:52.899" v="241" actId="1076"/>
          <ac:spMkLst>
            <pc:docMk/>
            <pc:sldMk cId="915773102" sldId="260"/>
            <ac:spMk id="5" creationId="{7D90ACA2-8242-5A23-B983-7D41B284CB1F}"/>
          </ac:spMkLst>
        </pc:spChg>
        <pc:spChg chg="mod">
          <ac:chgData name="Keren Shemer" userId="943b916a-036f-4e78-9a69-1833da4df689" providerId="ADAL" clId="{AB52FE6D-0126-4336-88DF-6376D8EAA540}" dt="2023-11-01T11:19:01.606" v="243" actId="1076"/>
          <ac:spMkLst>
            <pc:docMk/>
            <pc:sldMk cId="915773102" sldId="260"/>
            <ac:spMk id="15" creationId="{F6CE9BB7-3BFE-3399-2D54-AFA97CC74489}"/>
          </ac:spMkLst>
        </pc:spChg>
        <pc:spChg chg="mod">
          <ac:chgData name="Keren Shemer" userId="943b916a-036f-4e78-9a69-1833da4df689" providerId="ADAL" clId="{AB52FE6D-0126-4336-88DF-6376D8EAA540}" dt="2023-11-01T11:19:05.166" v="244" actId="1076"/>
          <ac:spMkLst>
            <pc:docMk/>
            <pc:sldMk cId="915773102" sldId="260"/>
            <ac:spMk id="29" creationId="{2FDDEC92-C578-4EE9-3D1A-0ACD31836F20}"/>
          </ac:spMkLst>
        </pc:spChg>
        <pc:spChg chg="mod">
          <ac:chgData name="Keren Shemer" userId="943b916a-036f-4e78-9a69-1833da4df689" providerId="ADAL" clId="{AB52FE6D-0126-4336-88DF-6376D8EAA540}" dt="2023-11-01T11:18:55.159" v="242" actId="1076"/>
          <ac:spMkLst>
            <pc:docMk/>
            <pc:sldMk cId="915773102" sldId="260"/>
            <ac:spMk id="33" creationId="{DD8A6DFF-E231-44C8-0D84-DC3DDEEE207C}"/>
          </ac:spMkLst>
        </pc:spChg>
        <pc:picChg chg="mod">
          <ac:chgData name="Keren Shemer" userId="943b916a-036f-4e78-9a69-1833da4df689" providerId="ADAL" clId="{AB52FE6D-0126-4336-88DF-6376D8EAA540}" dt="2023-11-01T11:18:47.388" v="240" actId="1076"/>
          <ac:picMkLst>
            <pc:docMk/>
            <pc:sldMk cId="915773102" sldId="260"/>
            <ac:picMk id="25" creationId="{5FD5DE79-7373-3612-50CC-AFE7BA75BB6E}"/>
          </ac:picMkLst>
        </pc:picChg>
      </pc:sldChg>
      <pc:sldChg chg="delSp modSp mod">
        <pc:chgData name="Keren Shemer" userId="943b916a-036f-4e78-9a69-1833da4df689" providerId="ADAL" clId="{AB52FE6D-0126-4336-88DF-6376D8EAA540}" dt="2023-11-01T11:20:36.096" v="251" actId="1076"/>
        <pc:sldMkLst>
          <pc:docMk/>
          <pc:sldMk cId="3335948566" sldId="261"/>
        </pc:sldMkLst>
        <pc:spChg chg="mod">
          <ac:chgData name="Keren Shemer" userId="943b916a-036f-4e78-9a69-1833da4df689" providerId="ADAL" clId="{AB52FE6D-0126-4336-88DF-6376D8EAA540}" dt="2023-11-01T11:20:36.096" v="251" actId="1076"/>
          <ac:spMkLst>
            <pc:docMk/>
            <pc:sldMk cId="3335948566" sldId="261"/>
            <ac:spMk id="8" creationId="{1B2C917A-A9B8-1F54-2720-661F98F0B9D0}"/>
          </ac:spMkLst>
        </pc:spChg>
        <pc:spChg chg="del">
          <ac:chgData name="Keren Shemer" userId="943b916a-036f-4e78-9a69-1833da4df689" providerId="ADAL" clId="{AB52FE6D-0126-4336-88DF-6376D8EAA540}" dt="2023-11-01T11:20:10.896" v="250" actId="478"/>
          <ac:spMkLst>
            <pc:docMk/>
            <pc:sldMk cId="3335948566" sldId="261"/>
            <ac:spMk id="13" creationId="{30B37747-09DF-9D29-5582-CFF37800AD3A}"/>
          </ac:spMkLst>
        </pc:spChg>
      </pc:sldChg>
      <pc:sldChg chg="addSp delSp modSp mod">
        <pc:chgData name="Keren Shemer" userId="943b916a-036f-4e78-9a69-1833da4df689" providerId="ADAL" clId="{AB52FE6D-0126-4336-88DF-6376D8EAA540}" dt="2023-11-01T11:40:58.154" v="332" actId="2085"/>
        <pc:sldMkLst>
          <pc:docMk/>
          <pc:sldMk cId="2601906785" sldId="262"/>
        </pc:sldMkLst>
        <pc:spChg chg="add mod">
          <ac:chgData name="Keren Shemer" userId="943b916a-036f-4e78-9a69-1833da4df689" providerId="ADAL" clId="{AB52FE6D-0126-4336-88DF-6376D8EAA540}" dt="2023-11-01T11:38:21.868" v="318" actId="1076"/>
          <ac:spMkLst>
            <pc:docMk/>
            <pc:sldMk cId="2601906785" sldId="262"/>
            <ac:spMk id="2" creationId="{2F24166D-C096-D69D-E0A4-488143C7F21A}"/>
          </ac:spMkLst>
        </pc:spChg>
        <pc:spChg chg="mod">
          <ac:chgData name="Keren Shemer" userId="943b916a-036f-4e78-9a69-1833da4df689" providerId="ADAL" clId="{AB52FE6D-0126-4336-88DF-6376D8EAA540}" dt="2023-11-01T11:36:33.922" v="276" actId="1076"/>
          <ac:spMkLst>
            <pc:docMk/>
            <pc:sldMk cId="2601906785" sldId="262"/>
            <ac:spMk id="5" creationId="{7D90ACA2-8242-5A23-B983-7D41B284CB1F}"/>
          </ac:spMkLst>
        </pc:spChg>
        <pc:spChg chg="mod">
          <ac:chgData name="Keren Shemer" userId="943b916a-036f-4e78-9a69-1833da4df689" providerId="ADAL" clId="{AB52FE6D-0126-4336-88DF-6376D8EAA540}" dt="2023-11-01T11:36:22.343" v="274" actId="1076"/>
          <ac:spMkLst>
            <pc:docMk/>
            <pc:sldMk cId="2601906785" sldId="262"/>
            <ac:spMk id="6" creationId="{A9EB0B97-F648-1DC4-8425-2229701EFDBB}"/>
          </ac:spMkLst>
        </pc:spChg>
        <pc:spChg chg="add mod">
          <ac:chgData name="Keren Shemer" userId="943b916a-036f-4e78-9a69-1833da4df689" providerId="ADAL" clId="{AB52FE6D-0126-4336-88DF-6376D8EAA540}" dt="2023-11-01T11:38:25.334" v="319" actId="1076"/>
          <ac:spMkLst>
            <pc:docMk/>
            <pc:sldMk cId="2601906785" sldId="262"/>
            <ac:spMk id="7" creationId="{D008CB92-34FE-29A3-3A53-248F84711991}"/>
          </ac:spMkLst>
        </pc:spChg>
        <pc:spChg chg="add del mod">
          <ac:chgData name="Keren Shemer" userId="943b916a-036f-4e78-9a69-1833da4df689" providerId="ADAL" clId="{AB52FE6D-0126-4336-88DF-6376D8EAA540}" dt="2023-11-01T11:40:58.154" v="332" actId="2085"/>
          <ac:spMkLst>
            <pc:docMk/>
            <pc:sldMk cId="2601906785" sldId="262"/>
            <ac:spMk id="8" creationId="{D5B74750-4466-1FA3-463E-8BD8E4A61CB0}"/>
          </ac:spMkLst>
        </pc:spChg>
        <pc:spChg chg="mod">
          <ac:chgData name="Keren Shemer" userId="943b916a-036f-4e78-9a69-1833da4df689" providerId="ADAL" clId="{AB52FE6D-0126-4336-88DF-6376D8EAA540}" dt="2023-11-01T11:38:02.367" v="314" actId="1035"/>
          <ac:spMkLst>
            <pc:docMk/>
            <pc:sldMk cId="2601906785" sldId="262"/>
            <ac:spMk id="9" creationId="{1D3FD498-7349-CC77-1744-A5A4413E6B67}"/>
          </ac:spMkLst>
        </pc:spChg>
        <pc:spChg chg="del">
          <ac:chgData name="Keren Shemer" userId="943b916a-036f-4e78-9a69-1833da4df689" providerId="ADAL" clId="{AB52FE6D-0126-4336-88DF-6376D8EAA540}" dt="2023-11-01T11:31:59.113" v="253" actId="478"/>
          <ac:spMkLst>
            <pc:docMk/>
            <pc:sldMk cId="2601906785" sldId="262"/>
            <ac:spMk id="11" creationId="{D3A9BA03-C3EB-168B-2F11-01F0B3991955}"/>
          </ac:spMkLst>
        </pc:spChg>
        <pc:spChg chg="mod">
          <ac:chgData name="Keren Shemer" userId="943b916a-036f-4e78-9a69-1833da4df689" providerId="ADAL" clId="{AB52FE6D-0126-4336-88DF-6376D8EAA540}" dt="2023-11-01T11:38:10.743" v="315" actId="1076"/>
          <ac:spMkLst>
            <pc:docMk/>
            <pc:sldMk cId="2601906785" sldId="262"/>
            <ac:spMk id="12" creationId="{BA0476F8-C707-068B-E112-6C8268C69D73}"/>
          </ac:spMkLst>
        </pc:spChg>
        <pc:spChg chg="add mod">
          <ac:chgData name="Keren Shemer" userId="943b916a-036f-4e78-9a69-1833da4df689" providerId="ADAL" clId="{AB52FE6D-0126-4336-88DF-6376D8EAA540}" dt="2023-11-01T11:40:06.343" v="327" actId="12"/>
          <ac:spMkLst>
            <pc:docMk/>
            <pc:sldMk cId="2601906785" sldId="262"/>
            <ac:spMk id="13" creationId="{412FF7E3-FAF1-A39B-E79E-48CA7387A719}"/>
          </ac:spMkLst>
        </pc:spChg>
        <pc:spChg chg="del">
          <ac:chgData name="Keren Shemer" userId="943b916a-036f-4e78-9a69-1833da4df689" providerId="ADAL" clId="{AB52FE6D-0126-4336-88DF-6376D8EAA540}" dt="2023-11-01T11:32:01.334" v="254" actId="478"/>
          <ac:spMkLst>
            <pc:docMk/>
            <pc:sldMk cId="2601906785" sldId="262"/>
            <ac:spMk id="14" creationId="{A65368E9-23E1-3314-1C97-DD6E387E9EE9}"/>
          </ac:spMkLst>
        </pc:spChg>
        <pc:spChg chg="mod">
          <ac:chgData name="Keren Shemer" userId="943b916a-036f-4e78-9a69-1833da4df689" providerId="ADAL" clId="{AB52FE6D-0126-4336-88DF-6376D8EAA540}" dt="2023-11-01T11:36:17.941" v="272" actId="1076"/>
          <ac:spMkLst>
            <pc:docMk/>
            <pc:sldMk cId="2601906785" sldId="262"/>
            <ac:spMk id="15" creationId="{F6CE9BB7-3BFE-3399-2D54-AFA97CC74489}"/>
          </ac:spMkLst>
        </pc:spChg>
        <pc:spChg chg="del">
          <ac:chgData name="Keren Shemer" userId="943b916a-036f-4e78-9a69-1833da4df689" providerId="ADAL" clId="{AB52FE6D-0126-4336-88DF-6376D8EAA540}" dt="2023-11-01T11:32:14.860" v="258" actId="478"/>
          <ac:spMkLst>
            <pc:docMk/>
            <pc:sldMk cId="2601906785" sldId="262"/>
            <ac:spMk id="16" creationId="{0CF73C62-5854-E62B-71A7-AD168F6D09A0}"/>
          </ac:spMkLst>
        </pc:spChg>
        <pc:spChg chg="mod">
          <ac:chgData name="Keren Shemer" userId="943b916a-036f-4e78-9a69-1833da4df689" providerId="ADAL" clId="{AB52FE6D-0126-4336-88DF-6376D8EAA540}" dt="2023-11-01T11:38:18.034" v="317" actId="1076"/>
          <ac:spMkLst>
            <pc:docMk/>
            <pc:sldMk cId="2601906785" sldId="262"/>
            <ac:spMk id="17" creationId="{187CB90D-8937-2493-353B-944BB5E8BC51}"/>
          </ac:spMkLst>
        </pc:spChg>
        <pc:spChg chg="mod">
          <ac:chgData name="Keren Shemer" userId="943b916a-036f-4e78-9a69-1833da4df689" providerId="ADAL" clId="{AB52FE6D-0126-4336-88DF-6376D8EAA540}" dt="2023-11-01T11:38:02.367" v="314" actId="1035"/>
          <ac:spMkLst>
            <pc:docMk/>
            <pc:sldMk cId="2601906785" sldId="262"/>
            <ac:spMk id="20" creationId="{16EB3FA8-2D0E-2FE5-A05D-8A5C90CFBCDA}"/>
          </ac:spMkLst>
        </pc:spChg>
        <pc:spChg chg="del">
          <ac:chgData name="Keren Shemer" userId="943b916a-036f-4e78-9a69-1833da4df689" providerId="ADAL" clId="{AB52FE6D-0126-4336-88DF-6376D8EAA540}" dt="2023-11-01T11:32:07.542" v="256" actId="478"/>
          <ac:spMkLst>
            <pc:docMk/>
            <pc:sldMk cId="2601906785" sldId="262"/>
            <ac:spMk id="21" creationId="{8283C545-E18A-7F61-30A0-910C421C76CD}"/>
          </ac:spMkLst>
        </pc:spChg>
        <pc:spChg chg="del">
          <ac:chgData name="Keren Shemer" userId="943b916a-036f-4e78-9a69-1833da4df689" providerId="ADAL" clId="{AB52FE6D-0126-4336-88DF-6376D8EAA540}" dt="2023-11-01T11:32:11.487" v="257" actId="478"/>
          <ac:spMkLst>
            <pc:docMk/>
            <pc:sldMk cId="2601906785" sldId="262"/>
            <ac:spMk id="22" creationId="{BC97A105-6006-59C8-7C51-FC54B5DC25E0}"/>
          </ac:spMkLst>
        </pc:spChg>
        <pc:spChg chg="mod">
          <ac:chgData name="Keren Shemer" userId="943b916a-036f-4e78-9a69-1833da4df689" providerId="ADAL" clId="{AB52FE6D-0126-4336-88DF-6376D8EAA540}" dt="2023-11-01T11:36:28.656" v="275" actId="14100"/>
          <ac:spMkLst>
            <pc:docMk/>
            <pc:sldMk cId="2601906785" sldId="262"/>
            <ac:spMk id="33" creationId="{DD8A6DFF-E231-44C8-0D84-DC3DDEEE207C}"/>
          </ac:spMkLst>
        </pc:spChg>
        <pc:picChg chg="mod">
          <ac:chgData name="Keren Shemer" userId="943b916a-036f-4e78-9a69-1833da4df689" providerId="ADAL" clId="{AB52FE6D-0126-4336-88DF-6376D8EAA540}" dt="2023-11-01T11:33:28.561" v="266" actId="1076"/>
          <ac:picMkLst>
            <pc:docMk/>
            <pc:sldMk cId="2601906785" sldId="262"/>
            <ac:picMk id="23" creationId="{425DC4DA-3E66-299B-828A-D15F7028CD5C}"/>
          </ac:picMkLst>
        </pc:picChg>
        <pc:picChg chg="mod">
          <ac:chgData name="Keren Shemer" userId="943b916a-036f-4e78-9a69-1833da4df689" providerId="ADAL" clId="{AB52FE6D-0126-4336-88DF-6376D8EAA540}" dt="2023-11-01T11:36:19.714" v="273" actId="1076"/>
          <ac:picMkLst>
            <pc:docMk/>
            <pc:sldMk cId="2601906785" sldId="262"/>
            <ac:picMk id="25" creationId="{5FD5DE79-7373-3612-50CC-AFE7BA75BB6E}"/>
          </ac:picMkLst>
        </pc:picChg>
        <pc:picChg chg="mod">
          <ac:chgData name="Keren Shemer" userId="943b916a-036f-4e78-9a69-1833da4df689" providerId="ADAL" clId="{AB52FE6D-0126-4336-88DF-6376D8EAA540}" dt="2023-11-01T11:36:36.236" v="277" actId="1076"/>
          <ac:picMkLst>
            <pc:docMk/>
            <pc:sldMk cId="2601906785" sldId="262"/>
            <ac:picMk id="27" creationId="{545D8744-CBCA-1AF8-4770-5B1192BE7F01}"/>
          </ac:picMkLst>
        </pc:picChg>
      </pc:sldChg>
      <pc:sldChg chg="modSp mod">
        <pc:chgData name="Keren Shemer" userId="943b916a-036f-4e78-9a69-1833da4df689" providerId="ADAL" clId="{AB52FE6D-0126-4336-88DF-6376D8EAA540}" dt="2023-11-01T11:19:23.664" v="245" actId="1076"/>
        <pc:sldMkLst>
          <pc:docMk/>
          <pc:sldMk cId="465049107" sldId="263"/>
        </pc:sldMkLst>
        <pc:spChg chg="mod">
          <ac:chgData name="Keren Shemer" userId="943b916a-036f-4e78-9a69-1833da4df689" providerId="ADAL" clId="{AB52FE6D-0126-4336-88DF-6376D8EAA540}" dt="2023-11-01T11:19:23.664" v="245" actId="1076"/>
          <ac:spMkLst>
            <pc:docMk/>
            <pc:sldMk cId="465049107" sldId="263"/>
            <ac:spMk id="6" creationId="{999E8102-C6DE-ED43-8DFB-FE1913CDC7CF}"/>
          </ac:spMkLst>
        </pc:spChg>
      </pc:sldChg>
      <pc:sldChg chg="addSp delSp modSp mod">
        <pc:chgData name="Keren Shemer" userId="943b916a-036f-4e78-9a69-1833da4df689" providerId="ADAL" clId="{AB52FE6D-0126-4336-88DF-6376D8EAA540}" dt="2023-11-01T11:17:26.122" v="233" actId="20577"/>
        <pc:sldMkLst>
          <pc:docMk/>
          <pc:sldMk cId="2902304397" sldId="270"/>
        </pc:sldMkLst>
        <pc:spChg chg="add mod">
          <ac:chgData name="Keren Shemer" userId="943b916a-036f-4e78-9a69-1833da4df689" providerId="ADAL" clId="{AB52FE6D-0126-4336-88DF-6376D8EAA540}" dt="2023-11-01T11:16:24.171" v="220" actId="1076"/>
          <ac:spMkLst>
            <pc:docMk/>
            <pc:sldMk cId="2902304397" sldId="270"/>
            <ac:spMk id="2" creationId="{0BF5CC6A-63F0-2281-DC1F-FFCFBB322E34}"/>
          </ac:spMkLst>
        </pc:spChg>
        <pc:spChg chg="mod">
          <ac:chgData name="Keren Shemer" userId="943b916a-036f-4e78-9a69-1833da4df689" providerId="ADAL" clId="{AB52FE6D-0126-4336-88DF-6376D8EAA540}" dt="2023-11-01T11:11:48.435" v="178" actId="2711"/>
          <ac:spMkLst>
            <pc:docMk/>
            <pc:sldMk cId="2902304397" sldId="270"/>
            <ac:spMk id="3" creationId="{3693B0BB-EEA5-6931-6D3A-775FF68D2F99}"/>
          </ac:spMkLst>
        </pc:spChg>
        <pc:spChg chg="add del mod">
          <ac:chgData name="Keren Shemer" userId="943b916a-036f-4e78-9a69-1833da4df689" providerId="ADAL" clId="{AB52FE6D-0126-4336-88DF-6376D8EAA540}" dt="2023-11-01T11:10:18.312" v="167"/>
          <ac:spMkLst>
            <pc:docMk/>
            <pc:sldMk cId="2902304397" sldId="270"/>
            <ac:spMk id="5" creationId="{F82D3C0A-AD34-443F-8DF9-D0E8726B74FA}"/>
          </ac:spMkLst>
        </pc:spChg>
        <pc:spChg chg="mod">
          <ac:chgData name="Keren Shemer" userId="943b916a-036f-4e78-9a69-1833da4df689" providerId="ADAL" clId="{AB52FE6D-0126-4336-88DF-6376D8EAA540}" dt="2023-11-01T11:00:58.367" v="108" actId="1076"/>
          <ac:spMkLst>
            <pc:docMk/>
            <pc:sldMk cId="2902304397" sldId="270"/>
            <ac:spMk id="10" creationId="{81124A55-8032-45AB-26A7-F27A56DC977E}"/>
          </ac:spMkLst>
        </pc:spChg>
        <pc:spChg chg="mod">
          <ac:chgData name="Keren Shemer" userId="943b916a-036f-4e78-9a69-1833da4df689" providerId="ADAL" clId="{AB52FE6D-0126-4336-88DF-6376D8EAA540}" dt="2023-11-01T11:03:30.102" v="129" actId="1076"/>
          <ac:spMkLst>
            <pc:docMk/>
            <pc:sldMk cId="2902304397" sldId="270"/>
            <ac:spMk id="12" creationId="{3E918447-3830-F798-4FEC-5ACAF769410D}"/>
          </ac:spMkLst>
        </pc:spChg>
        <pc:spChg chg="mod">
          <ac:chgData name="Keren Shemer" userId="943b916a-036f-4e78-9a69-1833da4df689" providerId="ADAL" clId="{AB52FE6D-0126-4336-88DF-6376D8EAA540}" dt="2023-11-01T11:03:45.931" v="130" actId="113"/>
          <ac:spMkLst>
            <pc:docMk/>
            <pc:sldMk cId="2902304397" sldId="270"/>
            <ac:spMk id="14" creationId="{3F780931-80EA-DBA3-AB70-A3F8ADFA78A5}"/>
          </ac:spMkLst>
        </pc:spChg>
        <pc:spChg chg="del mod">
          <ac:chgData name="Keren Shemer" userId="943b916a-036f-4e78-9a69-1833da4df689" providerId="ADAL" clId="{AB52FE6D-0126-4336-88DF-6376D8EAA540}" dt="2023-11-01T11:06:35.507" v="149"/>
          <ac:spMkLst>
            <pc:docMk/>
            <pc:sldMk cId="2902304397" sldId="270"/>
            <ac:spMk id="17" creationId="{127D6C86-279D-8086-C26B-D21F5A5803AF}"/>
          </ac:spMkLst>
        </pc:spChg>
        <pc:spChg chg="mod">
          <ac:chgData name="Keren Shemer" userId="943b916a-036f-4e78-9a69-1833da4df689" providerId="ADAL" clId="{AB52FE6D-0126-4336-88DF-6376D8EAA540}" dt="2023-11-01T11:17:26.122" v="233" actId="20577"/>
          <ac:spMkLst>
            <pc:docMk/>
            <pc:sldMk cId="2902304397" sldId="270"/>
            <ac:spMk id="19" creationId="{CE6463F5-6134-1FF6-8B0E-74C1CB7B6F10}"/>
          </ac:spMkLst>
        </pc:spChg>
        <pc:spChg chg="mod">
          <ac:chgData name="Keren Shemer" userId="943b916a-036f-4e78-9a69-1833da4df689" providerId="ADAL" clId="{AB52FE6D-0126-4336-88DF-6376D8EAA540}" dt="2023-11-01T11:03:18.810" v="127" actId="255"/>
          <ac:spMkLst>
            <pc:docMk/>
            <pc:sldMk cId="2902304397" sldId="270"/>
            <ac:spMk id="22" creationId="{6A91F8A0-DBF5-47A2-B298-7C3D9FD91FAB}"/>
          </ac:spMkLst>
        </pc:spChg>
        <pc:spChg chg="mod">
          <ac:chgData name="Keren Shemer" userId="943b916a-036f-4e78-9a69-1833da4df689" providerId="ADAL" clId="{AB52FE6D-0126-4336-88DF-6376D8EAA540}" dt="2023-11-01T11:16:43.186" v="222" actId="2085"/>
          <ac:spMkLst>
            <pc:docMk/>
            <pc:sldMk cId="2902304397" sldId="270"/>
            <ac:spMk id="24" creationId="{3356F6EF-47D4-A3F0-81F9-BA3BD5A05315}"/>
          </ac:spMkLst>
        </pc:spChg>
      </pc:sldChg>
      <pc:sldChg chg="addSp modSp mod">
        <pc:chgData name="Keren Shemer" userId="943b916a-036f-4e78-9a69-1833da4df689" providerId="ADAL" clId="{AB52FE6D-0126-4336-88DF-6376D8EAA540}" dt="2023-11-01T10:57:31.510" v="58" actId="1076"/>
        <pc:sldMkLst>
          <pc:docMk/>
          <pc:sldMk cId="2992468169" sldId="274"/>
        </pc:sldMkLst>
        <pc:spChg chg="add mod">
          <ac:chgData name="Keren Shemer" userId="943b916a-036f-4e78-9a69-1833da4df689" providerId="ADAL" clId="{AB52FE6D-0126-4336-88DF-6376D8EAA540}" dt="2023-11-01T10:57:31.510" v="58" actId="1076"/>
          <ac:spMkLst>
            <pc:docMk/>
            <pc:sldMk cId="2992468169" sldId="274"/>
            <ac:spMk id="4" creationId="{66739E55-D7DB-2829-0061-DA596F0EAB0E}"/>
          </ac:spMkLst>
        </pc:spChg>
        <pc:spChg chg="mod">
          <ac:chgData name="Keren Shemer" userId="943b916a-036f-4e78-9a69-1833da4df689" providerId="ADAL" clId="{AB52FE6D-0126-4336-88DF-6376D8EAA540}" dt="2023-11-01T10:55:43.894" v="46" actId="2711"/>
          <ac:spMkLst>
            <pc:docMk/>
            <pc:sldMk cId="2992468169" sldId="274"/>
            <ac:spMk id="12" creationId="{3E918447-3830-F798-4FEC-5ACAF769410D}"/>
          </ac:spMkLst>
        </pc:spChg>
        <pc:spChg chg="mod">
          <ac:chgData name="Keren Shemer" userId="943b916a-036f-4e78-9a69-1833da4df689" providerId="ADAL" clId="{AB52FE6D-0126-4336-88DF-6376D8EAA540}" dt="2023-11-01T10:55:50.284" v="47" actId="6549"/>
          <ac:spMkLst>
            <pc:docMk/>
            <pc:sldMk cId="2992468169" sldId="274"/>
            <ac:spMk id="33" creationId="{DD8A6DFF-E231-44C8-0D84-DC3DDEEE207C}"/>
          </ac:spMkLst>
        </pc:spChg>
      </pc:sldChg>
    </pc:docChg>
  </pc:docChgLst>
  <pc:docChgLst>
    <pc:chgData name="Sawsan Touma" userId="f5cce22e-4961-4a87-b65d-60b51226832d" providerId="ADAL" clId="{0A30BDDD-A338-4051-B475-A812117097CA}"/>
    <pc:docChg chg="custSel modSld">
      <pc:chgData name="Sawsan Touma" userId="f5cce22e-4961-4a87-b65d-60b51226832d" providerId="ADAL" clId="{0A30BDDD-A338-4051-B475-A812117097CA}" dt="2023-11-01T11:27:27.100" v="281" actId="115"/>
      <pc:docMkLst>
        <pc:docMk/>
      </pc:docMkLst>
      <pc:sldChg chg="delSp modSp mod">
        <pc:chgData name="Sawsan Touma" userId="f5cce22e-4961-4a87-b65d-60b51226832d" providerId="ADAL" clId="{0A30BDDD-A338-4051-B475-A812117097CA}" dt="2023-11-01T11:18:51.435" v="280" actId="20577"/>
        <pc:sldMkLst>
          <pc:docMk/>
          <pc:sldMk cId="2123165175" sldId="257"/>
        </pc:sldMkLst>
        <pc:spChg chg="mod">
          <ac:chgData name="Sawsan Touma" userId="f5cce22e-4961-4a87-b65d-60b51226832d" providerId="ADAL" clId="{0A30BDDD-A338-4051-B475-A812117097CA}" dt="2023-11-01T11:18:51.435" v="280" actId="20577"/>
          <ac:spMkLst>
            <pc:docMk/>
            <pc:sldMk cId="2123165175" sldId="257"/>
            <ac:spMk id="14" creationId="{FCFD86E1-3CF7-42A7-6AB6-7C094EAB7B1F}"/>
          </ac:spMkLst>
        </pc:spChg>
        <pc:spChg chg="mod">
          <ac:chgData name="Sawsan Touma" userId="f5cce22e-4961-4a87-b65d-60b51226832d" providerId="ADAL" clId="{0A30BDDD-A338-4051-B475-A812117097CA}" dt="2023-11-01T10:57:52.705" v="190" actId="20577"/>
          <ac:spMkLst>
            <pc:docMk/>
            <pc:sldMk cId="2123165175" sldId="257"/>
            <ac:spMk id="15" creationId="{6DE1DCA4-C398-2D8D-DBD8-307F2B439FF1}"/>
          </ac:spMkLst>
        </pc:spChg>
        <pc:picChg chg="del">
          <ac:chgData name="Sawsan Touma" userId="f5cce22e-4961-4a87-b65d-60b51226832d" providerId="ADAL" clId="{0A30BDDD-A338-4051-B475-A812117097CA}" dt="2023-11-01T10:53:57.779" v="6" actId="478"/>
          <ac:picMkLst>
            <pc:docMk/>
            <pc:sldMk cId="2123165175" sldId="257"/>
            <ac:picMk id="26" creationId="{AC3F7485-8470-DC12-7832-3936D53BCBFE}"/>
          </ac:picMkLst>
        </pc:picChg>
      </pc:sldChg>
      <pc:sldChg chg="modSp mod">
        <pc:chgData name="Sawsan Touma" userId="f5cce22e-4961-4a87-b65d-60b51226832d" providerId="ADAL" clId="{0A30BDDD-A338-4051-B475-A812117097CA}" dt="2023-11-01T11:27:27.100" v="281" actId="115"/>
        <pc:sldMkLst>
          <pc:docMk/>
          <pc:sldMk cId="2601906785" sldId="262"/>
        </pc:sldMkLst>
        <pc:spChg chg="mod">
          <ac:chgData name="Sawsan Touma" userId="f5cce22e-4961-4a87-b65d-60b51226832d" providerId="ADAL" clId="{0A30BDDD-A338-4051-B475-A812117097CA}" dt="2023-11-01T11:27:27.100" v="281" actId="115"/>
          <ac:spMkLst>
            <pc:docMk/>
            <pc:sldMk cId="2601906785" sldId="262"/>
            <ac:spMk id="8" creationId="{D5B74750-4466-1FA3-463E-8BD8E4A61CB0}"/>
          </ac:spMkLst>
        </pc:spChg>
      </pc:sldChg>
      <pc:sldChg chg="modSp mod">
        <pc:chgData name="Sawsan Touma" userId="f5cce22e-4961-4a87-b65d-60b51226832d" providerId="ADAL" clId="{0A30BDDD-A338-4051-B475-A812117097CA}" dt="2023-11-01T10:59:43.590" v="278" actId="20577"/>
        <pc:sldMkLst>
          <pc:docMk/>
          <pc:sldMk cId="2992468169" sldId="274"/>
        </pc:sldMkLst>
        <pc:spChg chg="mod">
          <ac:chgData name="Sawsan Touma" userId="f5cce22e-4961-4a87-b65d-60b51226832d" providerId="ADAL" clId="{0A30BDDD-A338-4051-B475-A812117097CA}" dt="2023-11-01T10:59:43.590" v="278" actId="20577"/>
          <ac:spMkLst>
            <pc:docMk/>
            <pc:sldMk cId="2992468169" sldId="274"/>
            <ac:spMk id="10" creationId="{81124A55-8032-45AB-26A7-F27A56DC977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8B001049-3DE8-9C5B-4CE0-4D99BAD131CF}"/>
              </a:ext>
            </a:extLst>
          </p:cNvPr>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a:extLst>
              <a:ext uri="{FF2B5EF4-FFF2-40B4-BE49-F238E27FC236}">
                <a16:creationId xmlns:a16="http://schemas.microsoft.com/office/drawing/2014/main" id="{1B2555B8-1A78-F3E6-7189-7900A2A99A8B}"/>
              </a:ext>
            </a:extLst>
          </p:cNvPr>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21AC7B99-B6DB-46A4-B693-8B4033ED51EB}" type="datetimeFigureOut">
              <a:rPr lang="he-IL" smtClean="0"/>
              <a:t>י"ז/חשון/תשפ"ד</a:t>
            </a:fld>
            <a:endParaRPr lang="he-IL"/>
          </a:p>
        </p:txBody>
      </p:sp>
      <p:sp>
        <p:nvSpPr>
          <p:cNvPr id="4" name="מציין מיקום של כותרת תחתונה 3">
            <a:extLst>
              <a:ext uri="{FF2B5EF4-FFF2-40B4-BE49-F238E27FC236}">
                <a16:creationId xmlns:a16="http://schemas.microsoft.com/office/drawing/2014/main" id="{7BB0F345-913F-EF0A-5CD1-3C213450AE8A}"/>
              </a:ext>
            </a:extLst>
          </p:cNvPr>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a:extLst>
              <a:ext uri="{FF2B5EF4-FFF2-40B4-BE49-F238E27FC236}">
                <a16:creationId xmlns:a16="http://schemas.microsoft.com/office/drawing/2014/main" id="{776ECB36-8ADF-4A71-8F5A-150045E8AD71}"/>
              </a:ext>
            </a:extLst>
          </p:cNvPr>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34C1F022-3DD4-4F81-AE7E-6E168928E120}" type="slidenum">
              <a:rPr lang="he-IL" smtClean="0"/>
              <a:t>‹#›</a:t>
            </a:fld>
            <a:endParaRPr lang="he-IL"/>
          </a:p>
        </p:txBody>
      </p:sp>
    </p:spTree>
    <p:extLst>
      <p:ext uri="{BB962C8B-B14F-4D97-AF65-F5344CB8AC3E}">
        <p14:creationId xmlns:p14="http://schemas.microsoft.com/office/powerpoint/2010/main" val="2292661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CAEA66F-A500-4CD5-BC7A-D14E0E74F64A}" type="datetimeFigureOut">
              <a:rPr lang="he-IL" smtClean="0"/>
              <a:t>י"ז/חשון/תשפ"ד</a:t>
            </a:fld>
            <a:endParaRPr lang="he-IL"/>
          </a:p>
        </p:txBody>
      </p:sp>
      <p:sp>
        <p:nvSpPr>
          <p:cNvPr id="4" name="מציין מיקום של תמונת שקופית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4FDF78E4-87C2-4BB5-A24F-BBD359EA202B}" type="slidenum">
              <a:rPr lang="he-IL" smtClean="0"/>
              <a:t>‹#›</a:t>
            </a:fld>
            <a:endParaRPr lang="he-IL"/>
          </a:p>
        </p:txBody>
      </p:sp>
    </p:spTree>
    <p:extLst>
      <p:ext uri="{BB962C8B-B14F-4D97-AF65-F5344CB8AC3E}">
        <p14:creationId xmlns:p14="http://schemas.microsoft.com/office/powerpoint/2010/main" val="15605537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5"/>
          </p:nvPr>
        </p:nvSpPr>
        <p:spPr/>
        <p:txBody>
          <a:bodyPr/>
          <a:lstStyle/>
          <a:p>
            <a:fld id="{4FDF78E4-87C2-4BB5-A24F-BBD359EA202B}" type="slidenum">
              <a:rPr lang="he-IL" smtClean="0"/>
              <a:t>3</a:t>
            </a:fld>
            <a:endParaRPr lang="he-IL"/>
          </a:p>
        </p:txBody>
      </p:sp>
    </p:spTree>
    <p:extLst>
      <p:ext uri="{BB962C8B-B14F-4D97-AF65-F5344CB8AC3E}">
        <p14:creationId xmlns:p14="http://schemas.microsoft.com/office/powerpoint/2010/main" val="2074835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5"/>
          </p:nvPr>
        </p:nvSpPr>
        <p:spPr/>
        <p:txBody>
          <a:bodyPr/>
          <a:lstStyle/>
          <a:p>
            <a:fld id="{4FDF78E4-87C2-4BB5-A24F-BBD359EA202B}" type="slidenum">
              <a:rPr lang="he-IL" smtClean="0"/>
              <a:t>9</a:t>
            </a:fld>
            <a:endParaRPr lang="he-IL"/>
          </a:p>
        </p:txBody>
      </p:sp>
    </p:spTree>
    <p:extLst>
      <p:ext uri="{BB962C8B-B14F-4D97-AF65-F5344CB8AC3E}">
        <p14:creationId xmlns:p14="http://schemas.microsoft.com/office/powerpoint/2010/main" val="2498235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80"/>
            <a:ext cx="8161020" cy="4456853"/>
          </a:xfrm>
        </p:spPr>
        <p:txBody>
          <a:bodyPr anchor="b"/>
          <a:lstStyle>
            <a:lvl1pPr algn="ctr">
              <a:defRPr sz="6300"/>
            </a:lvl1pPr>
          </a:lstStyle>
          <a:p>
            <a:r>
              <a:rPr lang="he-IL"/>
              <a:t>לחץ כדי לערוך סגנון כותרת של תבנית בסיס</a:t>
            </a:r>
            <a:endParaRPr lang="en-US"/>
          </a:p>
        </p:txBody>
      </p:sp>
      <p:sp>
        <p:nvSpPr>
          <p:cNvPr id="3" name="Subtitle 2"/>
          <p:cNvSpPr>
            <a:spLocks noGrp="1"/>
          </p:cNvSpPr>
          <p:nvPr>
            <p:ph type="subTitle" idx="1"/>
          </p:nvPr>
        </p:nvSpPr>
        <p:spPr>
          <a:xfrm>
            <a:off x="1200150" y="6723805"/>
            <a:ext cx="7200900" cy="3090756"/>
          </a:xfrm>
        </p:spPr>
        <p:txBody>
          <a:bodyPr/>
          <a:lstStyle>
            <a:lvl1pPr marL="0" indent="0" algn="ctr">
              <a:buNone/>
              <a:defRPr sz="2520"/>
            </a:lvl1pPr>
            <a:lvl2pPr marL="480054" indent="0" algn="ctr">
              <a:buNone/>
              <a:defRPr sz="2100"/>
            </a:lvl2pPr>
            <a:lvl3pPr marL="960108" indent="0" algn="ctr">
              <a:buNone/>
              <a:defRPr sz="1890"/>
            </a:lvl3pPr>
            <a:lvl4pPr marL="1440162" indent="0" algn="ctr">
              <a:buNone/>
              <a:defRPr sz="1680"/>
            </a:lvl4pPr>
            <a:lvl5pPr marL="1920216" indent="0" algn="ctr">
              <a:buNone/>
              <a:defRPr sz="1680"/>
            </a:lvl5pPr>
            <a:lvl6pPr marL="2400270" indent="0" algn="ctr">
              <a:buNone/>
              <a:defRPr sz="1680"/>
            </a:lvl6pPr>
            <a:lvl7pPr marL="2880324" indent="0" algn="ctr">
              <a:buNone/>
              <a:defRPr sz="1680"/>
            </a:lvl7pPr>
            <a:lvl8pPr marL="3360378" indent="0" algn="ctr">
              <a:buNone/>
              <a:defRPr sz="1680"/>
            </a:lvl8pPr>
            <a:lvl9pPr marL="3840432" indent="0" algn="ctr">
              <a:buNone/>
              <a:defRPr sz="1680"/>
            </a:lvl9pPr>
          </a:lstStyle>
          <a:p>
            <a:r>
              <a:rPr lang="he-IL"/>
              <a:t>לחץ כדי לערוך סגנון כותרת משנה של תבנית בסיס</a:t>
            </a:r>
            <a:endParaRPr lang="en-US"/>
          </a:p>
        </p:txBody>
      </p:sp>
      <p:sp>
        <p:nvSpPr>
          <p:cNvPr id="4" name="Date Placeholder 3"/>
          <p:cNvSpPr>
            <a:spLocks noGrp="1"/>
          </p:cNvSpPr>
          <p:nvPr>
            <p:ph type="dt" sz="half" idx="10"/>
          </p:nvPr>
        </p:nvSpPr>
        <p:spPr/>
        <p:txBody>
          <a:bodyPr/>
          <a:lstStyle/>
          <a:p>
            <a:fld id="{863EA804-2E44-4FED-8D26-2E423F7DCE59}" type="datetimeFigureOut">
              <a:rPr lang="en-IL" smtClean="0"/>
              <a:t>11/01/2023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2839446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863EA804-2E44-4FED-8D26-2E423F7DCE59}" type="datetimeFigureOut">
              <a:rPr lang="en-IL" smtClean="0"/>
              <a:t>11/01/2023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1356726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60" y="681567"/>
            <a:ext cx="2070259" cy="10848764"/>
          </a:xfrm>
        </p:spPr>
        <p:txBody>
          <a:bodyPr vert="eaVert"/>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660084" y="681567"/>
            <a:ext cx="6090761" cy="10848764"/>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863EA804-2E44-4FED-8D26-2E423F7DCE59}" type="datetimeFigureOut">
              <a:rPr lang="en-IL" smtClean="0"/>
              <a:t>11/01/2023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8508331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pic>
        <p:nvPicPr>
          <p:cNvPr id="7" name="תמונה 6">
            <a:extLst>
              <a:ext uri="{FF2B5EF4-FFF2-40B4-BE49-F238E27FC236}">
                <a16:creationId xmlns:a16="http://schemas.microsoft.com/office/drawing/2014/main" id="{3BEA967F-679A-C2C5-2DA1-7F9C8618E47B}"/>
              </a:ext>
            </a:extLst>
          </p:cNvPr>
          <p:cNvPicPr>
            <a:picLocks noChangeAspect="1"/>
          </p:cNvPicPr>
          <p:nvPr userDrawn="1"/>
        </p:nvPicPr>
        <p:blipFill rotWithShape="1">
          <a:blip r:embed="rId2"/>
          <a:srcRect t="20334" r="8757" b="10434"/>
          <a:stretch/>
        </p:blipFill>
        <p:spPr>
          <a:xfrm rot="16200000" flipH="1">
            <a:off x="869053" y="4067891"/>
            <a:ext cx="7903734" cy="9601199"/>
          </a:xfrm>
          <a:prstGeom prst="rect">
            <a:avLst/>
          </a:prstGeom>
        </p:spPr>
      </p:pic>
    </p:spTree>
    <p:extLst>
      <p:ext uri="{BB962C8B-B14F-4D97-AF65-F5344CB8AC3E}">
        <p14:creationId xmlns:p14="http://schemas.microsoft.com/office/powerpoint/2010/main" val="65997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863EA804-2E44-4FED-8D26-2E423F7DCE59}" type="datetimeFigureOut">
              <a:rPr lang="en-IL" smtClean="0"/>
              <a:t>11/01/2023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374278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6"/>
            <a:ext cx="8281035" cy="5325109"/>
          </a:xfrm>
        </p:spPr>
        <p:txBody>
          <a:bodyPr anchor="b"/>
          <a:lstStyle>
            <a:lvl1pPr>
              <a:defRPr sz="6300"/>
            </a:lvl1p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655082" y="8567003"/>
            <a:ext cx="8281035" cy="2800349"/>
          </a:xfrm>
        </p:spPr>
        <p:txBody>
          <a:bodyPr/>
          <a:lstStyle>
            <a:lvl1pPr marL="0" indent="0">
              <a:buNone/>
              <a:defRPr sz="2520">
                <a:solidFill>
                  <a:schemeClr val="tx1"/>
                </a:solidFill>
              </a:defRPr>
            </a:lvl1pPr>
            <a:lvl2pPr marL="480054" indent="0">
              <a:buNone/>
              <a:defRPr sz="2100">
                <a:solidFill>
                  <a:schemeClr val="tx1">
                    <a:tint val="75000"/>
                  </a:schemeClr>
                </a:solidFill>
              </a:defRPr>
            </a:lvl2pPr>
            <a:lvl3pPr marL="960108" indent="0">
              <a:buNone/>
              <a:defRPr sz="1890">
                <a:solidFill>
                  <a:schemeClr val="tx1">
                    <a:tint val="75000"/>
                  </a:schemeClr>
                </a:solidFill>
              </a:defRPr>
            </a:lvl3pPr>
            <a:lvl4pPr marL="1440162" indent="0">
              <a:buNone/>
              <a:defRPr sz="1680">
                <a:solidFill>
                  <a:schemeClr val="tx1">
                    <a:tint val="75000"/>
                  </a:schemeClr>
                </a:solidFill>
              </a:defRPr>
            </a:lvl4pPr>
            <a:lvl5pPr marL="1920216" indent="0">
              <a:buNone/>
              <a:defRPr sz="1680">
                <a:solidFill>
                  <a:schemeClr val="tx1">
                    <a:tint val="75000"/>
                  </a:schemeClr>
                </a:solidFill>
              </a:defRPr>
            </a:lvl5pPr>
            <a:lvl6pPr marL="2400270" indent="0">
              <a:buNone/>
              <a:defRPr sz="1680">
                <a:solidFill>
                  <a:schemeClr val="tx1">
                    <a:tint val="75000"/>
                  </a:schemeClr>
                </a:solidFill>
              </a:defRPr>
            </a:lvl6pPr>
            <a:lvl7pPr marL="2880324" indent="0">
              <a:buNone/>
              <a:defRPr sz="1680">
                <a:solidFill>
                  <a:schemeClr val="tx1">
                    <a:tint val="75000"/>
                  </a:schemeClr>
                </a:solidFill>
              </a:defRPr>
            </a:lvl7pPr>
            <a:lvl8pPr marL="3360378" indent="0">
              <a:buNone/>
              <a:defRPr sz="1680">
                <a:solidFill>
                  <a:schemeClr val="tx1">
                    <a:tint val="75000"/>
                  </a:schemeClr>
                </a:solidFill>
              </a:defRPr>
            </a:lvl8pPr>
            <a:lvl9pPr marL="3840432" indent="0">
              <a:buNone/>
              <a:defRPr sz="168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63EA804-2E44-4FED-8D26-2E423F7DCE59}" type="datetimeFigureOut">
              <a:rPr lang="en-IL" smtClean="0"/>
              <a:t>11/01/2023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558208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p:cNvSpPr>
            <a:spLocks noGrp="1"/>
          </p:cNvSpPr>
          <p:nvPr>
            <p:ph sz="half" idx="1"/>
          </p:nvPr>
        </p:nvSpPr>
        <p:spPr>
          <a:xfrm>
            <a:off x="660083" y="3407833"/>
            <a:ext cx="4080510" cy="812249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Content Placeholder 3"/>
          <p:cNvSpPr>
            <a:spLocks noGrp="1"/>
          </p:cNvSpPr>
          <p:nvPr>
            <p:ph sz="half" idx="2"/>
          </p:nvPr>
        </p:nvSpPr>
        <p:spPr>
          <a:xfrm>
            <a:off x="4860608" y="3407833"/>
            <a:ext cx="4080510" cy="812249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Date Placeholder 4"/>
          <p:cNvSpPr>
            <a:spLocks noGrp="1"/>
          </p:cNvSpPr>
          <p:nvPr>
            <p:ph type="dt" sz="half" idx="10"/>
          </p:nvPr>
        </p:nvSpPr>
        <p:spPr/>
        <p:txBody>
          <a:bodyPr/>
          <a:lstStyle/>
          <a:p>
            <a:fld id="{863EA804-2E44-4FED-8D26-2E423F7DCE59}" type="datetimeFigureOut">
              <a:rPr lang="en-IL" smtClean="0"/>
              <a:t>11/01/2023</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3299131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61334" y="681571"/>
            <a:ext cx="8281035" cy="2474384"/>
          </a:xfrm>
        </p:spPr>
        <p:txBody>
          <a:body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661336" y="3138174"/>
            <a:ext cx="4061757" cy="1537969"/>
          </a:xfrm>
        </p:spPr>
        <p:txBody>
          <a:bodyPr anchor="b"/>
          <a:lstStyle>
            <a:lvl1pPr marL="0" indent="0">
              <a:buNone/>
              <a:defRPr sz="2520" b="1"/>
            </a:lvl1pPr>
            <a:lvl2pPr marL="480054" indent="0">
              <a:buNone/>
              <a:defRPr sz="2100" b="1"/>
            </a:lvl2pPr>
            <a:lvl3pPr marL="960108" indent="0">
              <a:buNone/>
              <a:defRPr sz="1890" b="1"/>
            </a:lvl3pPr>
            <a:lvl4pPr marL="1440162" indent="0">
              <a:buNone/>
              <a:defRPr sz="1680" b="1"/>
            </a:lvl4pPr>
            <a:lvl5pPr marL="1920216" indent="0">
              <a:buNone/>
              <a:defRPr sz="1680" b="1"/>
            </a:lvl5pPr>
            <a:lvl6pPr marL="2400270" indent="0">
              <a:buNone/>
              <a:defRPr sz="1680" b="1"/>
            </a:lvl6pPr>
            <a:lvl7pPr marL="2880324" indent="0">
              <a:buNone/>
              <a:defRPr sz="1680" b="1"/>
            </a:lvl7pPr>
            <a:lvl8pPr marL="3360378" indent="0">
              <a:buNone/>
              <a:defRPr sz="1680" b="1"/>
            </a:lvl8pPr>
            <a:lvl9pPr marL="3840432" indent="0">
              <a:buNone/>
              <a:defRPr sz="168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61336" y="4676140"/>
            <a:ext cx="4061757" cy="6877899"/>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Text Placeholder 4"/>
          <p:cNvSpPr>
            <a:spLocks noGrp="1"/>
          </p:cNvSpPr>
          <p:nvPr>
            <p:ph type="body" sz="quarter" idx="3"/>
          </p:nvPr>
        </p:nvSpPr>
        <p:spPr>
          <a:xfrm>
            <a:off x="4860610" y="3138174"/>
            <a:ext cx="4081761" cy="1537969"/>
          </a:xfrm>
        </p:spPr>
        <p:txBody>
          <a:bodyPr anchor="b"/>
          <a:lstStyle>
            <a:lvl1pPr marL="0" indent="0">
              <a:buNone/>
              <a:defRPr sz="2520" b="1"/>
            </a:lvl1pPr>
            <a:lvl2pPr marL="480054" indent="0">
              <a:buNone/>
              <a:defRPr sz="2100" b="1"/>
            </a:lvl2pPr>
            <a:lvl3pPr marL="960108" indent="0">
              <a:buNone/>
              <a:defRPr sz="1890" b="1"/>
            </a:lvl3pPr>
            <a:lvl4pPr marL="1440162" indent="0">
              <a:buNone/>
              <a:defRPr sz="1680" b="1"/>
            </a:lvl4pPr>
            <a:lvl5pPr marL="1920216" indent="0">
              <a:buNone/>
              <a:defRPr sz="1680" b="1"/>
            </a:lvl5pPr>
            <a:lvl6pPr marL="2400270" indent="0">
              <a:buNone/>
              <a:defRPr sz="1680" b="1"/>
            </a:lvl6pPr>
            <a:lvl7pPr marL="2880324" indent="0">
              <a:buNone/>
              <a:defRPr sz="1680" b="1"/>
            </a:lvl7pPr>
            <a:lvl8pPr marL="3360378" indent="0">
              <a:buNone/>
              <a:defRPr sz="1680" b="1"/>
            </a:lvl8pPr>
            <a:lvl9pPr marL="3840432" indent="0">
              <a:buNone/>
              <a:defRPr sz="168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4860610" y="4676140"/>
            <a:ext cx="4081761" cy="6877899"/>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Date Placeholder 6"/>
          <p:cNvSpPr>
            <a:spLocks noGrp="1"/>
          </p:cNvSpPr>
          <p:nvPr>
            <p:ph type="dt" sz="half" idx="10"/>
          </p:nvPr>
        </p:nvSpPr>
        <p:spPr/>
        <p:txBody>
          <a:bodyPr/>
          <a:lstStyle/>
          <a:p>
            <a:fld id="{863EA804-2E44-4FED-8D26-2E423F7DCE59}" type="datetimeFigureOut">
              <a:rPr lang="en-IL" smtClean="0"/>
              <a:t>11/01/2023</a:t>
            </a:fld>
            <a:endParaRPr lang="en-IL"/>
          </a:p>
        </p:txBody>
      </p:sp>
      <p:sp>
        <p:nvSpPr>
          <p:cNvPr id="8" name="Footer Placeholder 7"/>
          <p:cNvSpPr>
            <a:spLocks noGrp="1"/>
          </p:cNvSpPr>
          <p:nvPr>
            <p:ph type="ftr" sz="quarter" idx="11"/>
          </p:nvPr>
        </p:nvSpPr>
        <p:spPr/>
        <p:txBody>
          <a:bodyPr/>
          <a:lstStyle/>
          <a:p>
            <a:endParaRPr lang="en-IL"/>
          </a:p>
        </p:txBody>
      </p:sp>
      <p:sp>
        <p:nvSpPr>
          <p:cNvPr id="9" name="Slide Number Placeholder 8"/>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114592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863EA804-2E44-4FED-8D26-2E423F7DCE59}" type="datetimeFigureOut">
              <a:rPr lang="en-IL" smtClean="0"/>
              <a:t>11/01/2023</a:t>
            </a:fld>
            <a:endParaRPr lang="en-IL"/>
          </a:p>
        </p:txBody>
      </p:sp>
      <p:sp>
        <p:nvSpPr>
          <p:cNvPr id="4" name="Footer Placeholder 3"/>
          <p:cNvSpPr>
            <a:spLocks noGrp="1"/>
          </p:cNvSpPr>
          <p:nvPr>
            <p:ph type="ftr" sz="quarter" idx="11"/>
          </p:nvPr>
        </p:nvSpPr>
        <p:spPr/>
        <p:txBody>
          <a:bodyPr/>
          <a:lstStyle/>
          <a:p>
            <a:endParaRPr lang="en-IL"/>
          </a:p>
        </p:txBody>
      </p:sp>
      <p:sp>
        <p:nvSpPr>
          <p:cNvPr id="5" name="Slide Number Placeholder 4"/>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371323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EA804-2E44-4FED-8D26-2E423F7DCE59}" type="datetimeFigureOut">
              <a:rPr lang="en-IL" smtClean="0"/>
              <a:t>11/01/2023</a:t>
            </a:fld>
            <a:endParaRPr lang="en-IL"/>
          </a:p>
        </p:txBody>
      </p:sp>
      <p:sp>
        <p:nvSpPr>
          <p:cNvPr id="3" name="Footer Placeholder 2"/>
          <p:cNvSpPr>
            <a:spLocks noGrp="1"/>
          </p:cNvSpPr>
          <p:nvPr>
            <p:ph type="ftr" sz="quarter" idx="11"/>
          </p:nvPr>
        </p:nvSpPr>
        <p:spPr/>
        <p:txBody>
          <a:bodyPr/>
          <a:lstStyle/>
          <a:p>
            <a:endParaRPr lang="en-IL"/>
          </a:p>
        </p:txBody>
      </p:sp>
      <p:sp>
        <p:nvSpPr>
          <p:cNvPr id="4" name="Slide Number Placeholder 3"/>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202791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he-IL"/>
              <a:t>לחץ כדי לערוך סגנון כותרת של תבנית בסיס</a:t>
            </a:r>
            <a:endParaRPr lang="en-US"/>
          </a:p>
        </p:txBody>
      </p:sp>
      <p:sp>
        <p:nvSpPr>
          <p:cNvPr id="3" name="Content Placeholder 2"/>
          <p:cNvSpPr>
            <a:spLocks noGrp="1"/>
          </p:cNvSpPr>
          <p:nvPr>
            <p:ph idx="1"/>
          </p:nvPr>
        </p:nvSpPr>
        <p:spPr>
          <a:xfrm>
            <a:off x="4081761" y="1843200"/>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54" indent="0">
              <a:buNone/>
              <a:defRPr sz="1470"/>
            </a:lvl2pPr>
            <a:lvl3pPr marL="960108" indent="0">
              <a:buNone/>
              <a:defRPr sz="1260"/>
            </a:lvl3pPr>
            <a:lvl4pPr marL="1440162" indent="0">
              <a:buNone/>
              <a:defRPr sz="1050"/>
            </a:lvl4pPr>
            <a:lvl5pPr marL="1920216" indent="0">
              <a:buNone/>
              <a:defRPr sz="1050"/>
            </a:lvl5pPr>
            <a:lvl6pPr marL="2400270" indent="0">
              <a:buNone/>
              <a:defRPr sz="1050"/>
            </a:lvl6pPr>
            <a:lvl7pPr marL="2880324" indent="0">
              <a:buNone/>
              <a:defRPr sz="1050"/>
            </a:lvl7pPr>
            <a:lvl8pPr marL="3360378" indent="0">
              <a:buNone/>
              <a:defRPr sz="1050"/>
            </a:lvl8pPr>
            <a:lvl9pPr marL="3840432" indent="0">
              <a:buNone/>
              <a:defRPr sz="105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863EA804-2E44-4FED-8D26-2E423F7DCE59}" type="datetimeFigureOut">
              <a:rPr lang="en-IL" smtClean="0"/>
              <a:t>11/01/2023</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226995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he-IL"/>
              <a:t>לחץ כדי לערוך סגנון כותרת של תבנית בסיס</a:t>
            </a:r>
            <a:endParaRPr lang="en-US"/>
          </a:p>
        </p:txBody>
      </p:sp>
      <p:sp>
        <p:nvSpPr>
          <p:cNvPr id="3" name="Picture Placeholder 2"/>
          <p:cNvSpPr>
            <a:spLocks noGrp="1" noChangeAspect="1"/>
          </p:cNvSpPr>
          <p:nvPr>
            <p:ph type="pic" idx="1"/>
          </p:nvPr>
        </p:nvSpPr>
        <p:spPr>
          <a:xfrm>
            <a:off x="4081761" y="1843200"/>
            <a:ext cx="4860608" cy="9097433"/>
          </a:xfrm>
        </p:spPr>
        <p:txBody>
          <a:bodyPr anchor="t"/>
          <a:lstStyle>
            <a:lvl1pPr marL="0" indent="0">
              <a:buNone/>
              <a:defRPr sz="3360"/>
            </a:lvl1pPr>
            <a:lvl2pPr marL="480054" indent="0">
              <a:buNone/>
              <a:defRPr sz="2940"/>
            </a:lvl2pPr>
            <a:lvl3pPr marL="960108" indent="0">
              <a:buNone/>
              <a:defRPr sz="2520"/>
            </a:lvl3pPr>
            <a:lvl4pPr marL="1440162" indent="0">
              <a:buNone/>
              <a:defRPr sz="2100"/>
            </a:lvl4pPr>
            <a:lvl5pPr marL="1920216" indent="0">
              <a:buNone/>
              <a:defRPr sz="2100"/>
            </a:lvl5pPr>
            <a:lvl6pPr marL="2400270" indent="0">
              <a:buNone/>
              <a:defRPr sz="2100"/>
            </a:lvl6pPr>
            <a:lvl7pPr marL="2880324" indent="0">
              <a:buNone/>
              <a:defRPr sz="2100"/>
            </a:lvl7pPr>
            <a:lvl8pPr marL="3360378" indent="0">
              <a:buNone/>
              <a:defRPr sz="2100"/>
            </a:lvl8pPr>
            <a:lvl9pPr marL="3840432" indent="0">
              <a:buNone/>
              <a:defRPr sz="2100"/>
            </a:lvl9pPr>
          </a:lstStyle>
          <a:p>
            <a:r>
              <a:rPr lang="he-IL"/>
              <a:t>לחץ על הסמל כדי להוסיף תמונה</a:t>
            </a:r>
            <a:endParaRPr lang="en-US"/>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54" indent="0">
              <a:buNone/>
              <a:defRPr sz="1470"/>
            </a:lvl2pPr>
            <a:lvl3pPr marL="960108" indent="0">
              <a:buNone/>
              <a:defRPr sz="1260"/>
            </a:lvl3pPr>
            <a:lvl4pPr marL="1440162" indent="0">
              <a:buNone/>
              <a:defRPr sz="1050"/>
            </a:lvl4pPr>
            <a:lvl5pPr marL="1920216" indent="0">
              <a:buNone/>
              <a:defRPr sz="1050"/>
            </a:lvl5pPr>
            <a:lvl6pPr marL="2400270" indent="0">
              <a:buNone/>
              <a:defRPr sz="1050"/>
            </a:lvl6pPr>
            <a:lvl7pPr marL="2880324" indent="0">
              <a:buNone/>
              <a:defRPr sz="1050"/>
            </a:lvl7pPr>
            <a:lvl8pPr marL="3360378" indent="0">
              <a:buNone/>
              <a:defRPr sz="1050"/>
            </a:lvl8pPr>
            <a:lvl9pPr marL="3840432" indent="0">
              <a:buNone/>
              <a:defRPr sz="105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863EA804-2E44-4FED-8D26-2E423F7DCE59}" type="datetimeFigureOut">
              <a:rPr lang="en-IL" smtClean="0"/>
              <a:t>11/01/2023</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5D9A7C30-01C0-4C54-81C1-5B1D222663B4}" type="slidenum">
              <a:rPr lang="en-IL" smtClean="0"/>
              <a:t>‹#›</a:t>
            </a:fld>
            <a:endParaRPr lang="en-IL"/>
          </a:p>
        </p:txBody>
      </p:sp>
    </p:spTree>
    <p:extLst>
      <p:ext uri="{BB962C8B-B14F-4D97-AF65-F5344CB8AC3E}">
        <p14:creationId xmlns:p14="http://schemas.microsoft.com/office/powerpoint/2010/main" val="87212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5" y="681571"/>
            <a:ext cx="8281035" cy="2474384"/>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660085" y="3407833"/>
            <a:ext cx="8281035" cy="8122499"/>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2"/>
          </p:nvPr>
        </p:nvSpPr>
        <p:spPr>
          <a:xfrm>
            <a:off x="660083" y="11865193"/>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863EA804-2E44-4FED-8D26-2E423F7DCE59}" type="datetimeFigureOut">
              <a:rPr lang="en-IL" smtClean="0"/>
              <a:t>11/01/2023</a:t>
            </a:fld>
            <a:endParaRPr lang="en-IL"/>
          </a:p>
        </p:txBody>
      </p:sp>
      <p:sp>
        <p:nvSpPr>
          <p:cNvPr id="5" name="Footer Placeholder 4"/>
          <p:cNvSpPr>
            <a:spLocks noGrp="1"/>
          </p:cNvSpPr>
          <p:nvPr>
            <p:ph type="ftr" sz="quarter" idx="3"/>
          </p:nvPr>
        </p:nvSpPr>
        <p:spPr>
          <a:xfrm>
            <a:off x="3180400" y="11865193"/>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IL"/>
          </a:p>
        </p:txBody>
      </p:sp>
      <p:sp>
        <p:nvSpPr>
          <p:cNvPr id="6" name="Slide Number Placeholder 5"/>
          <p:cNvSpPr>
            <a:spLocks noGrp="1"/>
          </p:cNvSpPr>
          <p:nvPr>
            <p:ph type="sldNum" sz="quarter" idx="4"/>
          </p:nvPr>
        </p:nvSpPr>
        <p:spPr>
          <a:xfrm>
            <a:off x="6780848" y="11865193"/>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5D9A7C30-01C0-4C54-81C1-5B1D222663B4}" type="slidenum">
              <a:rPr lang="en-IL" smtClean="0"/>
              <a:t>‹#›</a:t>
            </a:fld>
            <a:endParaRPr lang="en-IL"/>
          </a:p>
        </p:txBody>
      </p:sp>
    </p:spTree>
    <p:extLst>
      <p:ext uri="{BB962C8B-B14F-4D97-AF65-F5344CB8AC3E}">
        <p14:creationId xmlns:p14="http://schemas.microsoft.com/office/powerpoint/2010/main" val="135932938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60108" rtl="1" eaLnBrk="1" latinLnBrk="0" hangingPunct="1">
        <a:lnSpc>
          <a:spcPct val="90000"/>
        </a:lnSpc>
        <a:spcBef>
          <a:spcPct val="0"/>
        </a:spcBef>
        <a:buNone/>
        <a:defRPr sz="4620" kern="1200">
          <a:solidFill>
            <a:schemeClr val="tx1"/>
          </a:solidFill>
          <a:latin typeface="+mj-lt"/>
          <a:ea typeface="+mj-ea"/>
          <a:cs typeface="+mj-cs"/>
        </a:defRPr>
      </a:lvl1pPr>
    </p:titleStyle>
    <p:bodyStyle>
      <a:lvl1pPr marL="240027" indent="-240027" algn="r" defTabSz="960108" rtl="1"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81" indent="-240027" algn="r" defTabSz="960108" rtl="1"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35" indent="-240027" algn="r" defTabSz="960108" rtl="1"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189" indent="-240027" algn="r" defTabSz="960108" rtl="1"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43" indent="-240027" algn="r" defTabSz="960108" rtl="1"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297" indent="-240027" algn="r" defTabSz="960108" rtl="1"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51" indent="-240027" algn="r" defTabSz="960108" rtl="1"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05" indent="-240027" algn="r" defTabSz="960108" rtl="1"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459" indent="-240027" algn="r" defTabSz="960108" rtl="1"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r" defTabSz="960108" rtl="1" eaLnBrk="1" latinLnBrk="0" hangingPunct="1">
        <a:defRPr sz="1890" kern="1200">
          <a:solidFill>
            <a:schemeClr val="tx1"/>
          </a:solidFill>
          <a:latin typeface="+mn-lt"/>
          <a:ea typeface="+mn-ea"/>
          <a:cs typeface="+mn-cs"/>
        </a:defRPr>
      </a:lvl1pPr>
      <a:lvl2pPr marL="480054" algn="r" defTabSz="960108" rtl="1" eaLnBrk="1" latinLnBrk="0" hangingPunct="1">
        <a:defRPr sz="1890" kern="1200">
          <a:solidFill>
            <a:schemeClr val="tx1"/>
          </a:solidFill>
          <a:latin typeface="+mn-lt"/>
          <a:ea typeface="+mn-ea"/>
          <a:cs typeface="+mn-cs"/>
        </a:defRPr>
      </a:lvl2pPr>
      <a:lvl3pPr marL="960108" algn="r" defTabSz="960108" rtl="1" eaLnBrk="1" latinLnBrk="0" hangingPunct="1">
        <a:defRPr sz="1890" kern="1200">
          <a:solidFill>
            <a:schemeClr val="tx1"/>
          </a:solidFill>
          <a:latin typeface="+mn-lt"/>
          <a:ea typeface="+mn-ea"/>
          <a:cs typeface="+mn-cs"/>
        </a:defRPr>
      </a:lvl3pPr>
      <a:lvl4pPr marL="1440162" algn="r" defTabSz="960108" rtl="1" eaLnBrk="1" latinLnBrk="0" hangingPunct="1">
        <a:defRPr sz="1890" kern="1200">
          <a:solidFill>
            <a:schemeClr val="tx1"/>
          </a:solidFill>
          <a:latin typeface="+mn-lt"/>
          <a:ea typeface="+mn-ea"/>
          <a:cs typeface="+mn-cs"/>
        </a:defRPr>
      </a:lvl4pPr>
      <a:lvl5pPr marL="1920216" algn="r" defTabSz="960108" rtl="1" eaLnBrk="1" latinLnBrk="0" hangingPunct="1">
        <a:defRPr sz="1890" kern="1200">
          <a:solidFill>
            <a:schemeClr val="tx1"/>
          </a:solidFill>
          <a:latin typeface="+mn-lt"/>
          <a:ea typeface="+mn-ea"/>
          <a:cs typeface="+mn-cs"/>
        </a:defRPr>
      </a:lvl5pPr>
      <a:lvl6pPr marL="2400270" algn="r" defTabSz="960108" rtl="1" eaLnBrk="1" latinLnBrk="0" hangingPunct="1">
        <a:defRPr sz="1890" kern="1200">
          <a:solidFill>
            <a:schemeClr val="tx1"/>
          </a:solidFill>
          <a:latin typeface="+mn-lt"/>
          <a:ea typeface="+mn-ea"/>
          <a:cs typeface="+mn-cs"/>
        </a:defRPr>
      </a:lvl6pPr>
      <a:lvl7pPr marL="2880324" algn="r" defTabSz="960108" rtl="1" eaLnBrk="1" latinLnBrk="0" hangingPunct="1">
        <a:defRPr sz="1890" kern="1200">
          <a:solidFill>
            <a:schemeClr val="tx1"/>
          </a:solidFill>
          <a:latin typeface="+mn-lt"/>
          <a:ea typeface="+mn-ea"/>
          <a:cs typeface="+mn-cs"/>
        </a:defRPr>
      </a:lvl7pPr>
      <a:lvl8pPr marL="3360378" algn="r" defTabSz="960108" rtl="1" eaLnBrk="1" latinLnBrk="0" hangingPunct="1">
        <a:defRPr sz="1890" kern="1200">
          <a:solidFill>
            <a:schemeClr val="tx1"/>
          </a:solidFill>
          <a:latin typeface="+mn-lt"/>
          <a:ea typeface="+mn-ea"/>
          <a:cs typeface="+mn-cs"/>
        </a:defRPr>
      </a:lvl8pPr>
      <a:lvl9pPr marL="3840432" algn="r" defTabSz="960108" rtl="1"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220E9BF6-BE50-A9AD-C9FE-BD14BC39BB87}"/>
              </a:ext>
            </a:extLst>
          </p:cNvPr>
          <p:cNvPicPr>
            <a:picLocks noChangeAspect="1"/>
          </p:cNvPicPr>
          <p:nvPr/>
        </p:nvPicPr>
        <p:blipFill>
          <a:blip r:embed="rId2"/>
          <a:stretch>
            <a:fillRect/>
          </a:stretch>
        </p:blipFill>
        <p:spPr>
          <a:xfrm>
            <a:off x="439040" y="1859414"/>
            <a:ext cx="8862645" cy="4997707"/>
          </a:xfrm>
          <a:prstGeom prst="rect">
            <a:avLst/>
          </a:prstGeom>
        </p:spPr>
      </p:pic>
      <p:pic>
        <p:nvPicPr>
          <p:cNvPr id="4" name="תמונה 3">
            <a:extLst>
              <a:ext uri="{FF2B5EF4-FFF2-40B4-BE49-F238E27FC236}">
                <a16:creationId xmlns:a16="http://schemas.microsoft.com/office/drawing/2014/main" id="{D7082B32-E185-47D2-9D8D-EB9280CD140B}"/>
              </a:ext>
            </a:extLst>
          </p:cNvPr>
          <p:cNvPicPr>
            <a:picLocks noChangeAspect="1"/>
          </p:cNvPicPr>
          <p:nvPr/>
        </p:nvPicPr>
        <p:blipFill rotWithShape="1">
          <a:blip r:embed="rId3"/>
          <a:srcRect l="42584" r="-135" b="10434"/>
          <a:stretch/>
        </p:blipFill>
        <p:spPr>
          <a:xfrm>
            <a:off x="738554" y="4863752"/>
            <a:ext cx="8862646" cy="7937848"/>
          </a:xfrm>
          <a:prstGeom prst="rect">
            <a:avLst/>
          </a:prstGeom>
        </p:spPr>
      </p:pic>
      <p:pic>
        <p:nvPicPr>
          <p:cNvPr id="6" name="Picture 2">
            <a:extLst>
              <a:ext uri="{FF2B5EF4-FFF2-40B4-BE49-F238E27FC236}">
                <a16:creationId xmlns:a16="http://schemas.microsoft.com/office/drawing/2014/main" id="{6FFF2CAB-D841-4A33-D050-D01D680360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3277" y="1024692"/>
            <a:ext cx="2315406" cy="1302592"/>
          </a:xfrm>
          <a:prstGeom prst="rect">
            <a:avLst/>
          </a:prstGeom>
        </p:spPr>
      </p:pic>
      <p:pic>
        <p:nvPicPr>
          <p:cNvPr id="7" name="תמונה 6" descr="תמונה שמכילה טקסט, שעון, אוסף תמונות, שלט&#10;&#10;התיאור נוצר באופן אוטומטי">
            <a:extLst>
              <a:ext uri="{FF2B5EF4-FFF2-40B4-BE49-F238E27FC236}">
                <a16:creationId xmlns:a16="http://schemas.microsoft.com/office/drawing/2014/main" id="{43FB28FA-BDDF-3A99-EF47-19E251F62E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92934" y="1222461"/>
            <a:ext cx="1786719" cy="589671"/>
          </a:xfrm>
          <a:prstGeom prst="rect">
            <a:avLst/>
          </a:prstGeom>
        </p:spPr>
      </p:pic>
      <p:pic>
        <p:nvPicPr>
          <p:cNvPr id="8" name="תמונה 7" descr="תמונה שמכילה טקסט, מכשיר, מד&#10;&#10;התיאור נוצר באופן אוטומטי">
            <a:extLst>
              <a:ext uri="{FF2B5EF4-FFF2-40B4-BE49-F238E27FC236}">
                <a16:creationId xmlns:a16="http://schemas.microsoft.com/office/drawing/2014/main" id="{2D5C0BB9-6D24-C18B-4BC2-7932AC592D7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79653" y="569512"/>
            <a:ext cx="3124505" cy="1757772"/>
          </a:xfrm>
          <a:prstGeom prst="rect">
            <a:avLst/>
          </a:prstGeom>
        </p:spPr>
      </p:pic>
      <p:sp>
        <p:nvSpPr>
          <p:cNvPr id="14" name="תיבת טקסט 13">
            <a:extLst>
              <a:ext uri="{FF2B5EF4-FFF2-40B4-BE49-F238E27FC236}">
                <a16:creationId xmlns:a16="http://schemas.microsoft.com/office/drawing/2014/main" id="{FCFD86E1-3CF7-42A7-6AB6-7C094EAB7B1F}"/>
              </a:ext>
            </a:extLst>
          </p:cNvPr>
          <p:cNvSpPr txBox="1"/>
          <p:nvPr/>
        </p:nvSpPr>
        <p:spPr>
          <a:xfrm>
            <a:off x="1012673" y="3603207"/>
            <a:ext cx="7575854" cy="4944943"/>
          </a:xfrm>
          <a:prstGeom prst="rect">
            <a:avLst/>
          </a:prstGeom>
          <a:noFill/>
        </p:spPr>
        <p:txBody>
          <a:bodyPr wrap="square" rtlCol="1">
            <a:spAutoFit/>
          </a:bodyPr>
          <a:lstStyle/>
          <a:p>
            <a:pPr algn="ctr"/>
            <a:endParaRPr lang="he-IL" sz="4800" spc="129">
              <a:solidFill>
                <a:schemeClr val="accent3"/>
              </a:solidFill>
              <a:latin typeface="Assistant ExtraBold" panose="00000900000000000000" pitchFamily="50" charset="-79"/>
              <a:cs typeface="Assistant ExtraBold" panose="00000900000000000000" pitchFamily="50" charset="-79"/>
            </a:endParaRPr>
          </a:p>
          <a:p>
            <a:pPr algn="ctr" rtl="1">
              <a:spcAft>
                <a:spcPts val="800"/>
              </a:spcAft>
            </a:pPr>
            <a:r>
              <a:rPr lang="ar-SA" sz="4800" b="1">
                <a:ln w="0"/>
                <a:gradFill>
                  <a:gsLst>
                    <a:gs pos="0">
                      <a:srgbClr val="722C8F"/>
                    </a:gs>
                    <a:gs pos="40000">
                      <a:srgbClr val="C00000"/>
                    </a:gs>
                    <a:gs pos="88000">
                      <a:srgbClr val="F0542B"/>
                    </a:gs>
                  </a:gsLst>
                  <a:lin ang="10800000" scaled="0"/>
                </a:gradFill>
                <a:latin typeface="Assistant" panose="00000500000000000000" pitchFamily="2" charset="-79"/>
              </a:rPr>
              <a:t>منع العنف بين الازواج</a:t>
            </a:r>
            <a:r>
              <a:rPr lang="he-IL" sz="48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a:t>
            </a:r>
          </a:p>
          <a:p>
            <a:pPr algn="ctr" rtl="1">
              <a:spcAft>
                <a:spcPts val="800"/>
              </a:spcAft>
            </a:pPr>
            <a:r>
              <a:rPr lang="ar-SA" sz="4800" b="1">
                <a:ln w="0"/>
                <a:gradFill>
                  <a:gsLst>
                    <a:gs pos="0">
                      <a:srgbClr val="722C8F"/>
                    </a:gs>
                    <a:gs pos="40000">
                      <a:srgbClr val="C00000"/>
                    </a:gs>
                    <a:gs pos="88000">
                      <a:srgbClr val="F0542B"/>
                    </a:gs>
                  </a:gsLst>
                  <a:lin ang="10800000" scaled="0"/>
                </a:gradFill>
                <a:latin typeface="Assistant" panose="00000500000000000000" pitchFamily="2" charset="-79"/>
              </a:rPr>
              <a:t>القصة الجديدة</a:t>
            </a:r>
            <a:endParaRPr lang="he-IL" sz="4800" b="1">
              <a:ln w="0"/>
              <a:gradFill>
                <a:gsLst>
                  <a:gs pos="0">
                    <a:srgbClr val="722C8F"/>
                  </a:gs>
                  <a:gs pos="40000">
                    <a:srgbClr val="C00000"/>
                  </a:gs>
                  <a:gs pos="88000">
                    <a:srgbClr val="F0542B"/>
                  </a:gs>
                </a:gsLst>
                <a:lin ang="10800000" scaled="0"/>
              </a:gradFill>
              <a:latin typeface="Assistant" panose="00000500000000000000" pitchFamily="2" charset="-79"/>
            </a:endParaRPr>
          </a:p>
          <a:p>
            <a:pPr algn="ctr" rtl="1">
              <a:spcAft>
                <a:spcPts val="800"/>
              </a:spcAft>
            </a:pPr>
            <a:endParaRPr lang="he-IL" sz="11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endParaRPr>
          </a:p>
          <a:p>
            <a:pPr algn="ctr" rtl="1">
              <a:spcAft>
                <a:spcPts val="800"/>
              </a:spcAft>
            </a:pPr>
            <a:r>
              <a:rPr lang="ar-SA" sz="4400" b="1">
                <a:solidFill>
                  <a:srgbClr val="722B8F"/>
                </a:solidFill>
                <a:effectLst/>
                <a:latin typeface="Assistant" panose="00000500000000000000" pitchFamily="2" charset="-79"/>
                <a:ea typeface="Calibri" panose="020F0502020204030204" pitchFamily="34" charset="0"/>
                <a:cs typeface="Times New Roman" panose="02020603050405020304" pitchFamily="18" charset="0"/>
              </a:rPr>
              <a:t>النشر والتعميم الفعال للرسائل</a:t>
            </a:r>
            <a:endParaRPr lang="en-US" sz="4400">
              <a:effectLst/>
              <a:latin typeface="Calibri" panose="020F0502020204030204" pitchFamily="34" charset="0"/>
              <a:ea typeface="Calibri" panose="020F0502020204030204" pitchFamily="34" charset="0"/>
            </a:endParaRPr>
          </a:p>
          <a:p>
            <a:pPr algn="ctr" rtl="1">
              <a:spcAft>
                <a:spcPts val="800"/>
              </a:spcAft>
            </a:pPr>
            <a:endParaRPr lang="he-IL" sz="4000" b="1">
              <a:ln w="0"/>
              <a:solidFill>
                <a:schemeClr val="bg2"/>
              </a:solidFill>
              <a:latin typeface="Assistant" panose="00000500000000000000" pitchFamily="2" charset="-79"/>
              <a:cs typeface="Assistant" panose="00000500000000000000" pitchFamily="2" charset="-79"/>
            </a:endParaRPr>
          </a:p>
          <a:p>
            <a:pPr algn="ctr" rtl="1">
              <a:spcAft>
                <a:spcPts val="800"/>
              </a:spcAft>
            </a:pPr>
            <a:endParaRPr lang="he-IL" sz="4000" b="1">
              <a:ln w="0"/>
              <a:solidFill>
                <a:schemeClr val="bg2"/>
              </a:solidFill>
              <a:latin typeface="Assistant" panose="00000500000000000000" pitchFamily="2" charset="-79"/>
              <a:cs typeface="Assistant" panose="00000500000000000000" pitchFamily="2" charset="-79"/>
            </a:endParaRPr>
          </a:p>
        </p:txBody>
      </p:sp>
      <p:sp>
        <p:nvSpPr>
          <p:cNvPr id="15" name="תיבת טקסט 14">
            <a:extLst>
              <a:ext uri="{FF2B5EF4-FFF2-40B4-BE49-F238E27FC236}">
                <a16:creationId xmlns:a16="http://schemas.microsoft.com/office/drawing/2014/main" id="{6DE1DCA4-C398-2D8D-DBD8-307F2B439FF1}"/>
              </a:ext>
            </a:extLst>
          </p:cNvPr>
          <p:cNvSpPr txBox="1"/>
          <p:nvPr/>
        </p:nvSpPr>
        <p:spPr>
          <a:xfrm>
            <a:off x="1368298" y="7379002"/>
            <a:ext cx="7004128" cy="1938992"/>
          </a:xfrm>
          <a:prstGeom prst="rect">
            <a:avLst/>
          </a:prstGeom>
          <a:noFill/>
        </p:spPr>
        <p:txBody>
          <a:bodyPr wrap="square" rtlCol="1">
            <a:spAutoFit/>
          </a:bodyPr>
          <a:lstStyle/>
          <a:p>
            <a:pPr algn="ctr"/>
            <a:r>
              <a:rPr lang="he-IL" sz="3000" spc="129">
                <a:solidFill>
                  <a:schemeClr val="accent3"/>
                </a:solidFill>
                <a:latin typeface="Assistant" panose="00000500000000000000" pitchFamily="50" charset="-79"/>
                <a:cs typeface="Assistant" panose="00000500000000000000" pitchFamily="50" charset="-79"/>
              </a:rPr>
              <a:t> </a:t>
            </a:r>
            <a:r>
              <a:rPr lang="ar-SA" sz="3000" spc="129">
                <a:solidFill>
                  <a:schemeClr val="accent3"/>
                </a:solidFill>
                <a:latin typeface="Arial" panose="020B0604020202020204" pitchFamily="34" charset="0"/>
                <a:cs typeface="Arial" panose="020B0604020202020204" pitchFamily="34" charset="0"/>
              </a:rPr>
              <a:t>اصدار شهر نيسان 2023</a:t>
            </a:r>
            <a:r>
              <a:rPr lang="he-IL" sz="3000" spc="129">
                <a:solidFill>
                  <a:schemeClr val="accent3"/>
                </a:solidFill>
                <a:latin typeface="Assistant" panose="00000500000000000000" pitchFamily="50" charset="-79"/>
                <a:cs typeface="Assistant" panose="00000500000000000000" pitchFamily="50" charset="-79"/>
              </a:rPr>
              <a:t> - </a:t>
            </a:r>
            <a:r>
              <a:rPr lang="en-US" sz="3000" spc="129">
                <a:solidFill>
                  <a:schemeClr val="accent3"/>
                </a:solidFill>
                <a:latin typeface="Assistant" panose="00000500000000000000" pitchFamily="50" charset="-79"/>
                <a:cs typeface="Assistant" panose="00000500000000000000" pitchFamily="50" charset="-79"/>
              </a:rPr>
              <a:t>-</a:t>
            </a:r>
            <a:endParaRPr lang="he-IL" sz="3000" spc="129">
              <a:solidFill>
                <a:schemeClr val="accent3"/>
              </a:solidFill>
              <a:latin typeface="Arial" panose="020B0604020202020204" pitchFamily="34" charset="0"/>
              <a:cs typeface="Arial" panose="020B0604020202020204" pitchFamily="34" charset="0"/>
            </a:endParaRPr>
          </a:p>
          <a:p>
            <a:pPr algn="ctr"/>
            <a:r>
              <a:rPr lang="ar-SA" sz="3000" spc="129">
                <a:solidFill>
                  <a:schemeClr val="accent3"/>
                </a:solidFill>
                <a:latin typeface="Arial" panose="020B0604020202020204" pitchFamily="34" charset="0"/>
                <a:cs typeface="Arial" panose="020B0604020202020204" pitchFamily="34" charset="0"/>
              </a:rPr>
              <a:t>بتعديلات وتوصيات </a:t>
            </a:r>
            <a:endParaRPr lang="he-IL" sz="3000" spc="129">
              <a:solidFill>
                <a:schemeClr val="accent3"/>
              </a:solidFill>
              <a:latin typeface="Arial" panose="020B0604020202020204" pitchFamily="34" charset="0"/>
              <a:cs typeface="Arial" panose="020B0604020202020204" pitchFamily="34" charset="0"/>
            </a:endParaRPr>
          </a:p>
          <a:p>
            <a:pPr algn="ctr"/>
            <a:r>
              <a:rPr lang="ar-SA" sz="3000" spc="129">
                <a:solidFill>
                  <a:schemeClr val="accent3"/>
                </a:solidFill>
                <a:latin typeface="Arial" panose="020B0604020202020204" pitchFamily="34" charset="0"/>
                <a:cs typeface="Arial" panose="020B0604020202020204" pitchFamily="34" charset="0"/>
              </a:rPr>
              <a:t>من قبل شركاء وشريكات الشبكة</a:t>
            </a:r>
            <a:r>
              <a:rPr lang="he-IL" sz="3000" spc="129">
                <a:solidFill>
                  <a:schemeClr val="accent3"/>
                </a:solidFill>
                <a:latin typeface="Assistant" panose="00000500000000000000" pitchFamily="50" charset="-79"/>
                <a:cs typeface="Assistant" panose="00000500000000000000" pitchFamily="50" charset="-79"/>
              </a:rPr>
              <a:t> </a:t>
            </a:r>
          </a:p>
          <a:p>
            <a:pPr algn="ctr"/>
            <a:endParaRPr lang="he-IL" sz="3000" spc="129">
              <a:solidFill>
                <a:schemeClr val="accent3"/>
              </a:solidFill>
              <a:latin typeface="Assistant" panose="00000500000000000000" pitchFamily="50" charset="-79"/>
              <a:cs typeface="Assistant" panose="00000500000000000000" pitchFamily="50" charset="-79"/>
            </a:endParaRPr>
          </a:p>
        </p:txBody>
      </p:sp>
      <p:pic>
        <p:nvPicPr>
          <p:cNvPr id="2" name="תמונה 1">
            <a:extLst>
              <a:ext uri="{FF2B5EF4-FFF2-40B4-BE49-F238E27FC236}">
                <a16:creationId xmlns:a16="http://schemas.microsoft.com/office/drawing/2014/main" id="{2893B5A3-5BC5-6611-06BA-328224FF0521}"/>
              </a:ext>
            </a:extLst>
          </p:cNvPr>
          <p:cNvPicPr>
            <a:picLocks noChangeAspect="1"/>
          </p:cNvPicPr>
          <p:nvPr/>
        </p:nvPicPr>
        <p:blipFill>
          <a:blip r:embed="rId2"/>
          <a:stretch>
            <a:fillRect/>
          </a:stretch>
        </p:blipFill>
        <p:spPr>
          <a:xfrm>
            <a:off x="290183" y="7536069"/>
            <a:ext cx="8862645" cy="4997707"/>
          </a:xfrm>
          <a:prstGeom prst="rect">
            <a:avLst/>
          </a:prstGeom>
        </p:spPr>
      </p:pic>
    </p:spTree>
    <p:extLst>
      <p:ext uri="{BB962C8B-B14F-4D97-AF65-F5344CB8AC3E}">
        <p14:creationId xmlns:p14="http://schemas.microsoft.com/office/powerpoint/2010/main" val="2123165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18841" y="1954655"/>
            <a:ext cx="9601200" cy="305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a:solidFill>
                <a:schemeClr val="accent4"/>
              </a:solidFill>
            </a:endParaRPr>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54319" y="5170913"/>
            <a:ext cx="8891856" cy="523220"/>
          </a:xfrm>
          <a:prstGeom prst="rect">
            <a:avLst/>
          </a:prstGeom>
          <a:noFill/>
        </p:spPr>
        <p:txBody>
          <a:bodyPr wrap="square">
            <a:spAutoFit/>
          </a:bodyPr>
          <a:lstStyle/>
          <a:p>
            <a:pPr algn="r" rtl="1">
              <a:spcAft>
                <a:spcPts val="800"/>
              </a:spcAft>
            </a:pPr>
            <a:r>
              <a:rPr lang="ar-SA" sz="2800">
                <a:solidFill>
                  <a:schemeClr val="accent1"/>
                </a:solidFill>
                <a:latin typeface="Arial" panose="020B0604020202020204" pitchFamily="34" charset="0"/>
                <a:cs typeface="Arial" panose="020B0604020202020204" pitchFamily="34" charset="0"/>
              </a:rPr>
              <a:t>ما العمل؟</a:t>
            </a:r>
            <a:endParaRPr lang="he-IL" sz="2800">
              <a:solidFill>
                <a:schemeClr val="accent1"/>
              </a:solidFill>
              <a:latin typeface="Arial" panose="020B0604020202020204" pitchFamily="34" charset="0"/>
              <a:cs typeface="Arial" panose="020B0604020202020204" pitchFamily="34" charset="0"/>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951287" y="250677"/>
            <a:ext cx="8412508" cy="1672253"/>
          </a:xfrm>
          <a:prstGeom prst="rect">
            <a:avLst/>
          </a:prstGeom>
          <a:noFill/>
        </p:spPr>
        <p:txBody>
          <a:bodyPr wrap="square">
            <a:spAutoFit/>
          </a:bodyPr>
          <a:lstStyle/>
          <a:p>
            <a:pPr algn="ctr" rtl="1">
              <a:spcAft>
                <a:spcPts val="800"/>
              </a:spcAft>
            </a:pPr>
            <a:r>
              <a:rPr lang="ar-SA" sz="3200" b="1">
                <a:ln w="0"/>
                <a:gradFill>
                  <a:gsLst>
                    <a:gs pos="0">
                      <a:srgbClr val="722C8F"/>
                    </a:gs>
                    <a:gs pos="40000">
                      <a:srgbClr val="C00000"/>
                    </a:gs>
                    <a:gs pos="88000">
                      <a:srgbClr val="F0542B"/>
                    </a:gs>
                  </a:gsLst>
                  <a:lin ang="10800000" scaled="0"/>
                </a:gradFill>
                <a:latin typeface="Assistant" panose="00000500000000000000" pitchFamily="2" charset="-79"/>
              </a:rPr>
              <a:t>التّوصية السّابعة</a:t>
            </a:r>
          </a:p>
          <a:p>
            <a:pPr algn="ctr" rtl="1">
              <a:spcAft>
                <a:spcPts val="800"/>
              </a:spcAft>
            </a:pPr>
            <a:r>
              <a:rPr lang="ar-SA" sz="3200" b="1">
                <a:ln w="0"/>
                <a:gradFill>
                  <a:gsLst>
                    <a:gs pos="0">
                      <a:srgbClr val="722C8F"/>
                    </a:gs>
                    <a:gs pos="40000">
                      <a:srgbClr val="C00000"/>
                    </a:gs>
                    <a:gs pos="88000">
                      <a:srgbClr val="F0542B"/>
                    </a:gs>
                  </a:gsLst>
                  <a:lin ang="10800000" scaled="0"/>
                </a:gradFill>
                <a:latin typeface="Assistant" panose="00000500000000000000" pitchFamily="2" charset="-79"/>
              </a:rPr>
              <a:t>دمج بُعد عاطفيّ وتثقيفيّ، وتحفيز على التّدخّل في الرسالة التي نود تمريرها</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50424" y="2054784"/>
            <a:ext cx="8891856" cy="523220"/>
          </a:xfrm>
          <a:prstGeom prst="rect">
            <a:avLst/>
          </a:prstGeom>
          <a:noFill/>
        </p:spPr>
        <p:txBody>
          <a:bodyPr wrap="square">
            <a:spAutoFit/>
          </a:bodyPr>
          <a:lstStyle/>
          <a:p>
            <a:pPr algn="r" rtl="1">
              <a:spcAft>
                <a:spcPts val="800"/>
              </a:spcAft>
            </a:pPr>
            <a:r>
              <a:rPr lang="ar-SA" sz="2800">
                <a:solidFill>
                  <a:schemeClr val="bg1"/>
                </a:solidFill>
                <a:latin typeface="Arial" panose="020B0604020202020204" pitchFamily="34" charset="0"/>
                <a:cs typeface="Arial" panose="020B0604020202020204" pitchFamily="34" charset="0"/>
              </a:rPr>
              <a:t>ما أهمية ذلك؟</a:t>
            </a:r>
            <a:endParaRPr lang="he-IL" sz="2800">
              <a:solidFill>
                <a:schemeClr val="bg1"/>
              </a:solidFill>
              <a:latin typeface="Arial" panose="020B0604020202020204" pitchFamily="34" charset="0"/>
              <a:cs typeface="Arial" panose="020B0604020202020204" pitchFamily="34" charset="0"/>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30025"/>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45920" y="1895307"/>
            <a:ext cx="1032820" cy="951281"/>
          </a:xfrm>
          <a:prstGeom prst="rect">
            <a:avLst/>
          </a:prstGeom>
        </p:spPr>
      </p:pic>
      <p:pic>
        <p:nvPicPr>
          <p:cNvPr id="27" name="תמונה 26">
            <a:extLst>
              <a:ext uri="{FF2B5EF4-FFF2-40B4-BE49-F238E27FC236}">
                <a16:creationId xmlns:a16="http://schemas.microsoft.com/office/drawing/2014/main" id="{545D8744-CBCA-1AF8-4770-5B1192BE7F01}"/>
              </a:ext>
            </a:extLst>
          </p:cNvPr>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372039" y="5068247"/>
            <a:ext cx="1108010" cy="642387"/>
          </a:xfrm>
          <a:prstGeom prst="rect">
            <a:avLst/>
          </a:prstGeom>
        </p:spPr>
      </p:pic>
      <p:sp>
        <p:nvSpPr>
          <p:cNvPr id="6" name="תיבת טקסט 5">
            <a:extLst>
              <a:ext uri="{FF2B5EF4-FFF2-40B4-BE49-F238E27FC236}">
                <a16:creationId xmlns:a16="http://schemas.microsoft.com/office/drawing/2014/main" id="{A9EB0B97-F648-1DC4-8425-2229701EFDBB}"/>
              </a:ext>
            </a:extLst>
          </p:cNvPr>
          <p:cNvSpPr txBox="1"/>
          <p:nvPr/>
        </p:nvSpPr>
        <p:spPr>
          <a:xfrm>
            <a:off x="691107" y="2478452"/>
            <a:ext cx="8218986" cy="2554545"/>
          </a:xfrm>
          <a:prstGeom prst="rect">
            <a:avLst/>
          </a:prstGeom>
          <a:noFill/>
        </p:spPr>
        <p:txBody>
          <a:bodyPr wrap="square">
            <a:spAutoFit/>
          </a:bodyPr>
          <a:lstStyle/>
          <a:p>
            <a:pPr algn="r"/>
            <a:r>
              <a:rPr lang="ar-SA" sz="2000">
                <a:solidFill>
                  <a:schemeClr val="bg1"/>
                </a:solidFill>
              </a:rPr>
              <a:t>الهدف المنشود هو زيادة واضحة في التدخل ،دعم ومساعدة من البيئة القريبة، المجتمع ووكلاء التغيير للحد من العنف بين الأزواج للوصول للهدف علينا التعامل مع العديد من التحديات للكشف عن الظاهر، تحفيز للمنع وكيفية منع العنف من خلال تمرير الرسائل بمضمونها ومركباتها. رسالتنا يجب أن تكون بارزة وحاضرة بقوة من بين جميع الرّسائل والمضامين التي ينكشف عليها الناس في أية لحظة مُعطاة، اختراق جدار العوائق النفسيّة، والتحفيز على التّدخّل.</a:t>
            </a:r>
          </a:p>
          <a:p>
            <a:pPr algn="r"/>
            <a:r>
              <a:rPr lang="ar-SA" sz="2000">
                <a:solidFill>
                  <a:schemeClr val="bg1"/>
                </a:solidFill>
              </a:rPr>
              <a:t>"انتبهوا إلى أنّه هناك رسائل موجّهة للأزواج المتواجدين في دائرة العنف (الطرف المسيء أو الطرف المتضرّر)، ولكنّ هذه التّوصية العينيّة مخصّصة للرسائل الموجّهة للأشخاص المتواجدين في محيط الزوجين.</a:t>
            </a:r>
          </a:p>
        </p:txBody>
      </p:sp>
      <p:sp>
        <p:nvSpPr>
          <p:cNvPr id="8" name="תיבת טקסט 7">
            <a:extLst>
              <a:ext uri="{FF2B5EF4-FFF2-40B4-BE49-F238E27FC236}">
                <a16:creationId xmlns:a16="http://schemas.microsoft.com/office/drawing/2014/main" id="{D5B74750-4466-1FA3-463E-8BD8E4A61CB0}"/>
              </a:ext>
            </a:extLst>
          </p:cNvPr>
          <p:cNvSpPr txBox="1"/>
          <p:nvPr/>
        </p:nvSpPr>
        <p:spPr>
          <a:xfrm>
            <a:off x="80583" y="5741025"/>
            <a:ext cx="8891856" cy="5611793"/>
          </a:xfrm>
          <a:prstGeom prst="rect">
            <a:avLst/>
          </a:prstGeom>
          <a:noFill/>
          <a:ln>
            <a:noFill/>
          </a:ln>
        </p:spPr>
        <p:txBody>
          <a:bodyPr wrap="square">
            <a:spAutoFit/>
          </a:bodyPr>
          <a:lstStyle/>
          <a:p>
            <a:pPr algn="r" rtl="1">
              <a:spcAft>
                <a:spcPts val="800"/>
              </a:spcAft>
            </a:pPr>
            <a:r>
              <a:rPr lang="ar-SA">
                <a:solidFill>
                  <a:schemeClr val="accent4"/>
                </a:solidFill>
                <a:latin typeface="Arial" panose="020B0604020202020204" pitchFamily="34" charset="0"/>
                <a:cs typeface="Arial" panose="020B0604020202020204" pitchFamily="34" charset="0"/>
              </a:rPr>
              <a:t>احرصوا على اتباع المبادئ التالية عند تخطيط الرسائل، صياغتها وتعميمها:</a:t>
            </a:r>
          </a:p>
          <a:p>
            <a:pPr algn="r" rtl="1">
              <a:spcAft>
                <a:spcPts val="800"/>
              </a:spcAft>
            </a:pPr>
            <a:r>
              <a:rPr lang="ar-SA" u="sng">
                <a:solidFill>
                  <a:schemeClr val="accent4"/>
                </a:solidFill>
                <a:latin typeface="Arial" panose="020B0604020202020204" pitchFamily="34" charset="0"/>
                <a:cs typeface="Arial" panose="020B0604020202020204" pitchFamily="34" charset="0"/>
              </a:rPr>
              <a:t>الصيغة: </a:t>
            </a:r>
          </a:p>
          <a:p>
            <a:pPr algn="r" rtl="1">
              <a:spcAft>
                <a:spcPts val="800"/>
              </a:spcAft>
            </a:pPr>
            <a:r>
              <a:rPr lang="ar-SA">
                <a:solidFill>
                  <a:schemeClr val="accent4"/>
                </a:solidFill>
                <a:latin typeface="Arial" panose="020B0604020202020204" pitchFamily="34" charset="0"/>
                <a:cs typeface="Arial" panose="020B0604020202020204" pitchFamily="34" charset="0"/>
              </a:rPr>
              <a:t>مختصرة، بسيطة، واضحة؛ نبرة إيجابيّة</a:t>
            </a:r>
          </a:p>
          <a:p>
            <a:pPr algn="r" rtl="1">
              <a:spcAft>
                <a:spcPts val="800"/>
              </a:spcAft>
            </a:pPr>
            <a:r>
              <a:rPr lang="ar-SA">
                <a:solidFill>
                  <a:schemeClr val="accent4"/>
                </a:solidFill>
                <a:latin typeface="Arial" panose="020B0604020202020204" pitchFamily="34" charset="0"/>
                <a:cs typeface="Arial" panose="020B0604020202020204" pitchFamily="34" charset="0"/>
              </a:rPr>
              <a:t>لغة وأسلوب </a:t>
            </a:r>
            <a:r>
              <a:rPr lang="ar-SA" err="1">
                <a:solidFill>
                  <a:schemeClr val="accent4"/>
                </a:solidFill>
                <a:latin typeface="Arial" panose="020B0604020202020204" pitchFamily="34" charset="0"/>
                <a:cs typeface="Arial" panose="020B0604020202020204" pitchFamily="34" charset="0"/>
              </a:rPr>
              <a:t>ملاءَمان</a:t>
            </a:r>
            <a:r>
              <a:rPr lang="ar-SA">
                <a:solidFill>
                  <a:schemeClr val="accent4"/>
                </a:solidFill>
                <a:latin typeface="Arial" panose="020B0604020202020204" pitchFamily="34" charset="0"/>
                <a:cs typeface="Arial" panose="020B0604020202020204" pitchFamily="34" charset="0"/>
              </a:rPr>
              <a:t> لمجموعة الهدف</a:t>
            </a:r>
          </a:p>
          <a:p>
            <a:pPr algn="r" rtl="1">
              <a:spcAft>
                <a:spcPts val="800"/>
              </a:spcAft>
            </a:pPr>
            <a:r>
              <a:rPr lang="ar-SA" u="sng">
                <a:solidFill>
                  <a:schemeClr val="accent4"/>
                </a:solidFill>
                <a:latin typeface="Arial" panose="020B0604020202020204" pitchFamily="34" charset="0"/>
                <a:cs typeface="Arial" panose="020B0604020202020204" pitchFamily="34" charset="0"/>
              </a:rPr>
              <a:t>مركّبات الرّسالة- البعد التّثقيفيّ:</a:t>
            </a:r>
          </a:p>
          <a:p>
            <a:pPr algn="r" rtl="1">
              <a:spcAft>
                <a:spcPts val="800"/>
              </a:spcAft>
            </a:pPr>
            <a:r>
              <a:rPr lang="ar-SA">
                <a:solidFill>
                  <a:schemeClr val="accent4"/>
                </a:solidFill>
                <a:latin typeface="Arial" panose="020B0604020202020204" pitchFamily="34" charset="0"/>
                <a:cs typeface="Arial" panose="020B0604020202020204" pitchFamily="34" charset="0"/>
              </a:rPr>
              <a:t>صياغة مفاهيميّة (التّشخيص، التّسمية) لمشكلة العنف التي تتطرّق إليها الرسالة</a:t>
            </a:r>
          </a:p>
          <a:p>
            <a:pPr algn="r" rtl="1">
              <a:spcAft>
                <a:spcPts val="800"/>
              </a:spcAft>
            </a:pPr>
            <a:r>
              <a:rPr lang="ar-SA">
                <a:solidFill>
                  <a:schemeClr val="accent4"/>
                </a:solidFill>
                <a:latin typeface="Arial" panose="020B0604020202020204" pitchFamily="34" charset="0"/>
                <a:cs typeface="Arial" panose="020B0604020202020204" pitchFamily="34" charset="0"/>
              </a:rPr>
              <a:t>تحفيز واضح على التّداخل. الشرح بوضوح عن المحظور والمسموح</a:t>
            </a:r>
          </a:p>
          <a:p>
            <a:pPr algn="r" rtl="1">
              <a:spcAft>
                <a:spcPts val="800"/>
              </a:spcAft>
            </a:pPr>
            <a:r>
              <a:rPr lang="ar-SA" u="sng">
                <a:solidFill>
                  <a:schemeClr val="accent4"/>
                </a:solidFill>
                <a:latin typeface="Arial" panose="020B0604020202020204" pitchFamily="34" charset="0"/>
                <a:cs typeface="Arial" panose="020B0604020202020204" pitchFamily="34" charset="0"/>
              </a:rPr>
              <a:t>مركّبات الرّسالة- البُعد العاطفيّ:</a:t>
            </a:r>
          </a:p>
          <a:p>
            <a:pPr algn="r" rtl="1">
              <a:spcAft>
                <a:spcPts val="800"/>
              </a:spcAft>
            </a:pPr>
            <a:r>
              <a:rPr lang="ar-SA">
                <a:solidFill>
                  <a:schemeClr val="accent4"/>
                </a:solidFill>
                <a:latin typeface="Arial" panose="020B0604020202020204" pitchFamily="34" charset="0"/>
                <a:cs typeface="Arial" panose="020B0604020202020204" pitchFamily="34" charset="0"/>
              </a:rPr>
              <a:t>من المهم الاعتراف بالصّعوبات والتّحديات المركّبة التي تواجه الأشخاص من خارج دائرة العنف. إعطاء شرعيّة لهذه الصّعوبات والتّحديات.</a:t>
            </a:r>
          </a:p>
          <a:p>
            <a:pPr algn="r" rtl="1">
              <a:spcAft>
                <a:spcPts val="800"/>
              </a:spcAft>
            </a:pPr>
            <a:r>
              <a:rPr lang="ar-SA">
                <a:solidFill>
                  <a:schemeClr val="accent4"/>
                </a:solidFill>
                <a:latin typeface="Arial" panose="020B0604020202020204" pitchFamily="34" charset="0"/>
                <a:cs typeface="Arial" panose="020B0604020202020204" pitchFamily="34" charset="0"/>
              </a:rPr>
              <a:t>إعطاء شرعيّة لمساعي التّدخّل. تجدر الإشارة إلى أنّ قضية العنف بين الأزواج </a:t>
            </a:r>
            <a:r>
              <a:rPr lang="ar-SA" err="1">
                <a:solidFill>
                  <a:schemeClr val="accent4"/>
                </a:solidFill>
                <a:latin typeface="Arial" panose="020B0604020202020204" pitchFamily="34" charset="0"/>
                <a:cs typeface="Arial" panose="020B0604020202020204" pitchFamily="34" charset="0"/>
              </a:rPr>
              <a:t>مؤطّرة</a:t>
            </a:r>
            <a:r>
              <a:rPr lang="ar-SA">
                <a:solidFill>
                  <a:schemeClr val="accent4"/>
                </a:solidFill>
                <a:latin typeface="Arial" panose="020B0604020202020204" pitchFamily="34" charset="0"/>
                <a:cs typeface="Arial" panose="020B0604020202020204" pitchFamily="34" charset="0"/>
              </a:rPr>
              <a:t> حاليًا كمسألة     </a:t>
            </a:r>
          </a:p>
          <a:p>
            <a:pPr algn="r" rtl="1">
              <a:spcAft>
                <a:spcPts val="800"/>
              </a:spcAft>
            </a:pPr>
            <a:r>
              <a:rPr lang="ar-SA">
                <a:solidFill>
                  <a:schemeClr val="accent4"/>
                </a:solidFill>
                <a:latin typeface="Arial" panose="020B0604020202020204" pitchFamily="34" charset="0"/>
                <a:cs typeface="Arial" panose="020B0604020202020204" pitchFamily="34" charset="0"/>
              </a:rPr>
              <a:t>  شخصيّة، الأمر الذي يحول دون </a:t>
            </a:r>
            <a:r>
              <a:rPr lang="ar-SA" err="1">
                <a:solidFill>
                  <a:schemeClr val="accent4"/>
                </a:solidFill>
                <a:latin typeface="Arial" panose="020B0604020202020204" pitchFamily="34" charset="0"/>
                <a:cs typeface="Arial" panose="020B0604020202020204" pitchFamily="34" charset="0"/>
              </a:rPr>
              <a:t>شرعنة</a:t>
            </a:r>
            <a:r>
              <a:rPr lang="ar-SA">
                <a:solidFill>
                  <a:schemeClr val="accent4"/>
                </a:solidFill>
                <a:latin typeface="Arial" panose="020B0604020202020204" pitchFamily="34" charset="0"/>
                <a:cs typeface="Arial" panose="020B0604020202020204" pitchFamily="34" charset="0"/>
              </a:rPr>
              <a:t> التّدخّل. لذلك، من المهم تعزيز الشعور بالتّأثير والتّدخّل الفعّال،  </a:t>
            </a:r>
          </a:p>
          <a:p>
            <a:pPr algn="r" rtl="1">
              <a:spcAft>
                <a:spcPts val="800"/>
              </a:spcAft>
            </a:pPr>
            <a:r>
              <a:rPr lang="ar-SA">
                <a:solidFill>
                  <a:schemeClr val="accent4"/>
                </a:solidFill>
                <a:latin typeface="Arial" panose="020B0604020202020204" pitchFamily="34" charset="0"/>
                <a:cs typeface="Arial" panose="020B0604020202020204" pitchFamily="34" charset="0"/>
              </a:rPr>
              <a:t>  وإعطاء أمثلة عن نجاح مساعي التّدخّل من قبل أشخاص من خارج دائرة العنف.</a:t>
            </a:r>
            <a:endParaRPr lang="he-IL">
              <a:solidFill>
                <a:schemeClr val="accent4"/>
              </a:solidFill>
              <a:latin typeface="Arial" panose="020B0604020202020204" pitchFamily="34" charset="0"/>
              <a:cs typeface="Arial" panose="020B0604020202020204" pitchFamily="34" charset="0"/>
            </a:endParaRPr>
          </a:p>
          <a:p>
            <a:pPr algn="r" rtl="1">
              <a:spcAft>
                <a:spcPts val="800"/>
              </a:spcAft>
            </a:pPr>
            <a:r>
              <a:rPr lang="he-IL">
                <a:solidFill>
                  <a:schemeClr val="accent4"/>
                </a:solidFill>
                <a:latin typeface="Arial" panose="020B0604020202020204" pitchFamily="34" charset="0"/>
                <a:cs typeface="Arial" panose="020B0604020202020204" pitchFamily="34" charset="0"/>
              </a:rPr>
              <a:t> </a:t>
            </a:r>
            <a:r>
              <a:rPr lang="ar-SA">
                <a:solidFill>
                  <a:schemeClr val="accent4"/>
                </a:solidFill>
                <a:latin typeface="Arial" panose="020B0604020202020204" pitchFamily="34" charset="0"/>
                <a:cs typeface="Arial" panose="020B0604020202020204" pitchFamily="34" charset="0"/>
              </a:rPr>
              <a:t>من المهم مخاطبة القلب </a:t>
            </a:r>
            <a:r>
              <a:rPr lang="he-IL">
                <a:solidFill>
                  <a:schemeClr val="accent4"/>
                </a:solidFill>
                <a:latin typeface="Arial" panose="020B0604020202020204" pitchFamily="34" charset="0"/>
                <a:cs typeface="Arial" panose="020B0604020202020204" pitchFamily="34" charset="0"/>
              </a:rPr>
              <a:t> </a:t>
            </a:r>
            <a:r>
              <a:rPr lang="ar-SA">
                <a:solidFill>
                  <a:schemeClr val="accent4"/>
                </a:solidFill>
                <a:latin typeface="Arial" panose="020B0604020202020204" pitchFamily="34" charset="0"/>
                <a:cs typeface="Arial" panose="020B0604020202020204" pitchFamily="34" charset="0"/>
              </a:rPr>
              <a:t>أيضًا، والتّحفيز على التّدخّل من دوافع مبدئيّة وعاطفيّة، من بينها:</a:t>
            </a:r>
          </a:p>
          <a:p>
            <a:pPr algn="r" rtl="1">
              <a:spcAft>
                <a:spcPts val="800"/>
              </a:spcAft>
            </a:pPr>
            <a:endParaRPr lang="ar-SA" sz="2000">
              <a:solidFill>
                <a:schemeClr val="accent4"/>
              </a:solidFill>
              <a:latin typeface="Arial" panose="020B0604020202020204" pitchFamily="34" charset="0"/>
              <a:cs typeface="Arial" panose="020B0604020202020204" pitchFamily="34" charset="0"/>
            </a:endParaRPr>
          </a:p>
        </p:txBody>
      </p:sp>
      <p:sp>
        <p:nvSpPr>
          <p:cNvPr id="9" name="מלבן 8">
            <a:extLst>
              <a:ext uri="{FF2B5EF4-FFF2-40B4-BE49-F238E27FC236}">
                <a16:creationId xmlns:a16="http://schemas.microsoft.com/office/drawing/2014/main" id="{1D3FD498-7349-CC77-1744-A5A4413E6B67}"/>
              </a:ext>
            </a:extLst>
          </p:cNvPr>
          <p:cNvSpPr/>
          <p:nvPr/>
        </p:nvSpPr>
        <p:spPr>
          <a:xfrm>
            <a:off x="8996436" y="6212396"/>
            <a:ext cx="179783" cy="1925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a:solidFill>
                <a:schemeClr val="accent4"/>
              </a:solidFill>
            </a:endParaRPr>
          </a:p>
        </p:txBody>
      </p:sp>
      <p:sp>
        <p:nvSpPr>
          <p:cNvPr id="20" name="מלבן 19">
            <a:extLst>
              <a:ext uri="{FF2B5EF4-FFF2-40B4-BE49-F238E27FC236}">
                <a16:creationId xmlns:a16="http://schemas.microsoft.com/office/drawing/2014/main" id="{16EB3FA8-2D0E-2FE5-A05D-8A5C90CFBCDA}"/>
              </a:ext>
            </a:extLst>
          </p:cNvPr>
          <p:cNvSpPr/>
          <p:nvPr/>
        </p:nvSpPr>
        <p:spPr>
          <a:xfrm>
            <a:off x="8991672" y="7396963"/>
            <a:ext cx="179783" cy="1925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a:solidFill>
                <a:schemeClr val="accent4"/>
              </a:solidFill>
            </a:endParaRPr>
          </a:p>
        </p:txBody>
      </p:sp>
      <p:pic>
        <p:nvPicPr>
          <p:cNvPr id="3" name="תמונה 2">
            <a:extLst>
              <a:ext uri="{FF2B5EF4-FFF2-40B4-BE49-F238E27FC236}">
                <a16:creationId xmlns:a16="http://schemas.microsoft.com/office/drawing/2014/main" id="{CF78F2B5-B741-D7A6-1B80-0363C64C3BDC}"/>
              </a:ext>
            </a:extLst>
          </p:cNvPr>
          <p:cNvPicPr>
            <a:picLocks noChangeAspect="1"/>
          </p:cNvPicPr>
          <p:nvPr/>
        </p:nvPicPr>
        <p:blipFill rotWithShape="1">
          <a:blip r:embed="rId5">
            <a:extLst>
              <a:ext uri="{28A0092B-C50C-407E-A947-70E740481C1C}">
                <a14:useLocalDpi xmlns:a14="http://schemas.microsoft.com/office/drawing/2010/main" val="0"/>
              </a:ext>
            </a:extLst>
          </a:blip>
          <a:srcRect r="22776" b="54935"/>
          <a:stretch/>
        </p:blipFill>
        <p:spPr>
          <a:xfrm rot="9410790">
            <a:off x="-384552" y="56385"/>
            <a:ext cx="2229803" cy="1320289"/>
          </a:xfrm>
          <a:prstGeom prst="rect">
            <a:avLst/>
          </a:prstGeom>
        </p:spPr>
      </p:pic>
      <p:sp>
        <p:nvSpPr>
          <p:cNvPr id="4" name="תיבת טקסט 3">
            <a:extLst>
              <a:ext uri="{FF2B5EF4-FFF2-40B4-BE49-F238E27FC236}">
                <a16:creationId xmlns:a16="http://schemas.microsoft.com/office/drawing/2014/main" id="{1DF638C8-6842-3EA6-4B43-FA8BC96A3B7B}"/>
              </a:ext>
            </a:extLst>
          </p:cNvPr>
          <p:cNvSpPr txBox="1"/>
          <p:nvPr/>
        </p:nvSpPr>
        <p:spPr>
          <a:xfrm>
            <a:off x="-517507" y="85174"/>
            <a:ext cx="1509823" cy="584775"/>
          </a:xfrm>
          <a:prstGeom prst="rect">
            <a:avLst/>
          </a:prstGeom>
          <a:noFill/>
        </p:spPr>
        <p:txBody>
          <a:bodyPr wrap="square" rtlCol="1">
            <a:spAutoFit/>
          </a:bodyPr>
          <a:lstStyle/>
          <a:p>
            <a:pPr algn="r" rtl="1"/>
            <a:r>
              <a:rPr lang="ar-SA" sz="3200" b="1">
                <a:ln w="0"/>
                <a:solidFill>
                  <a:schemeClr val="accent1"/>
                </a:solidFill>
                <a:latin typeface="Assistant" panose="00000500000000000000" pitchFamily="2" charset="-79"/>
              </a:rPr>
              <a:t>كيف</a:t>
            </a:r>
            <a:r>
              <a:rPr lang="ar-SA" sz="3200" b="1">
                <a:ln w="0"/>
                <a:gradFill>
                  <a:gsLst>
                    <a:gs pos="0">
                      <a:srgbClr val="722C8F"/>
                    </a:gs>
                    <a:gs pos="40000">
                      <a:srgbClr val="C00000"/>
                    </a:gs>
                    <a:gs pos="88000">
                      <a:srgbClr val="F0542B"/>
                    </a:gs>
                  </a:gsLst>
                  <a:lin ang="10800000" scaled="0"/>
                </a:gradFill>
                <a:latin typeface="Assistant" panose="00000500000000000000" pitchFamily="2" charset="-79"/>
              </a:rPr>
              <a:t>؟</a:t>
            </a:r>
            <a:endParaRPr lang="he-IL" sz="3200" b="1">
              <a:ln w="0"/>
              <a:gradFill>
                <a:gsLst>
                  <a:gs pos="0">
                    <a:srgbClr val="722C8F"/>
                  </a:gs>
                  <a:gs pos="40000">
                    <a:srgbClr val="C00000"/>
                  </a:gs>
                  <a:gs pos="88000">
                    <a:srgbClr val="F0542B"/>
                  </a:gs>
                </a:gsLst>
                <a:lin ang="10800000" scaled="0"/>
              </a:gradFill>
              <a:latin typeface="Assistant" panose="00000500000000000000" pitchFamily="2" charset="-79"/>
            </a:endParaRPr>
          </a:p>
        </p:txBody>
      </p:sp>
      <p:sp>
        <p:nvSpPr>
          <p:cNvPr id="12" name="מלבן 11">
            <a:extLst>
              <a:ext uri="{FF2B5EF4-FFF2-40B4-BE49-F238E27FC236}">
                <a16:creationId xmlns:a16="http://schemas.microsoft.com/office/drawing/2014/main" id="{BA0476F8-C707-068B-E112-6C8268C69D73}"/>
              </a:ext>
            </a:extLst>
          </p:cNvPr>
          <p:cNvSpPr/>
          <p:nvPr/>
        </p:nvSpPr>
        <p:spPr>
          <a:xfrm>
            <a:off x="8988951" y="8468316"/>
            <a:ext cx="179783" cy="1925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a:solidFill>
                <a:schemeClr val="accent4"/>
              </a:solidFill>
            </a:endParaRPr>
          </a:p>
        </p:txBody>
      </p:sp>
      <p:sp>
        <p:nvSpPr>
          <p:cNvPr id="17" name="מלבן 16">
            <a:extLst>
              <a:ext uri="{FF2B5EF4-FFF2-40B4-BE49-F238E27FC236}">
                <a16:creationId xmlns:a16="http://schemas.microsoft.com/office/drawing/2014/main" id="{187CB90D-8937-2493-353B-944BB5E8BC51}"/>
              </a:ext>
            </a:extLst>
          </p:cNvPr>
          <p:cNvSpPr/>
          <p:nvPr/>
        </p:nvSpPr>
        <p:spPr>
          <a:xfrm>
            <a:off x="8988950" y="8907232"/>
            <a:ext cx="179783" cy="1925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a:solidFill>
                <a:schemeClr val="accent4"/>
              </a:solidFill>
            </a:endParaRPr>
          </a:p>
        </p:txBody>
      </p:sp>
      <p:sp>
        <p:nvSpPr>
          <p:cNvPr id="2" name="מלבן 1">
            <a:extLst>
              <a:ext uri="{FF2B5EF4-FFF2-40B4-BE49-F238E27FC236}">
                <a16:creationId xmlns:a16="http://schemas.microsoft.com/office/drawing/2014/main" id="{2F24166D-C096-D69D-E0A4-488143C7F21A}"/>
              </a:ext>
            </a:extLst>
          </p:cNvPr>
          <p:cNvSpPr/>
          <p:nvPr/>
        </p:nvSpPr>
        <p:spPr>
          <a:xfrm>
            <a:off x="8986539" y="9485954"/>
            <a:ext cx="179783" cy="1925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a:solidFill>
                <a:schemeClr val="accent4"/>
              </a:solidFill>
            </a:endParaRPr>
          </a:p>
        </p:txBody>
      </p:sp>
      <p:sp>
        <p:nvSpPr>
          <p:cNvPr id="7" name="מלבן 6">
            <a:extLst>
              <a:ext uri="{FF2B5EF4-FFF2-40B4-BE49-F238E27FC236}">
                <a16:creationId xmlns:a16="http://schemas.microsoft.com/office/drawing/2014/main" id="{D008CB92-34FE-29A3-3A53-248F84711991}"/>
              </a:ext>
            </a:extLst>
          </p:cNvPr>
          <p:cNvSpPr/>
          <p:nvPr/>
        </p:nvSpPr>
        <p:spPr>
          <a:xfrm>
            <a:off x="8996436" y="10627983"/>
            <a:ext cx="179783" cy="1925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a:solidFill>
                <a:schemeClr val="accent4"/>
              </a:solidFill>
            </a:endParaRPr>
          </a:p>
        </p:txBody>
      </p:sp>
      <p:sp>
        <p:nvSpPr>
          <p:cNvPr id="13" name="תיבת טקסט 12">
            <a:extLst>
              <a:ext uri="{FF2B5EF4-FFF2-40B4-BE49-F238E27FC236}">
                <a16:creationId xmlns:a16="http://schemas.microsoft.com/office/drawing/2014/main" id="{412FF7E3-FAF1-A39B-E79E-48CA7387A719}"/>
              </a:ext>
            </a:extLst>
          </p:cNvPr>
          <p:cNvSpPr txBox="1"/>
          <p:nvPr/>
        </p:nvSpPr>
        <p:spPr>
          <a:xfrm>
            <a:off x="-1060363" y="10871575"/>
            <a:ext cx="5879804" cy="2185214"/>
          </a:xfrm>
          <a:prstGeom prst="rect">
            <a:avLst/>
          </a:prstGeom>
          <a:noFill/>
        </p:spPr>
        <p:txBody>
          <a:bodyPr wrap="square" rtlCol="1">
            <a:spAutoFit/>
          </a:bodyPr>
          <a:lstStyle/>
          <a:p>
            <a:pPr marL="171450" indent="-171450" algn="r" rtl="1">
              <a:spcAft>
                <a:spcPts val="800"/>
              </a:spcAft>
              <a:buClr>
                <a:schemeClr val="accent1"/>
              </a:buClr>
              <a:buFont typeface="Arial" panose="020B0604020202020204" pitchFamily="34" charset="0"/>
              <a:buChar char="•"/>
            </a:pPr>
            <a:r>
              <a:rPr lang="ar-SA" sz="1200">
                <a:solidFill>
                  <a:schemeClr val="accent4"/>
                </a:solidFill>
                <a:latin typeface="Arial" panose="020B0604020202020204" pitchFamily="34" charset="0"/>
                <a:cs typeface="Arial" panose="020B0604020202020204" pitchFamily="34" charset="0"/>
              </a:rPr>
              <a:t>معرفة الظاهرة وعواقبها في منع حدوث هذه العواقب.</a:t>
            </a:r>
          </a:p>
          <a:p>
            <a:pPr marL="171450" indent="-171450" algn="r" rtl="1">
              <a:spcAft>
                <a:spcPts val="800"/>
              </a:spcAft>
              <a:buClr>
                <a:schemeClr val="accent1"/>
              </a:buClr>
              <a:buFont typeface="Arial" panose="020B0604020202020204" pitchFamily="34" charset="0"/>
              <a:buChar char="•"/>
            </a:pPr>
            <a:r>
              <a:rPr lang="ar-SA" sz="1200">
                <a:solidFill>
                  <a:schemeClr val="accent4"/>
                </a:solidFill>
                <a:latin typeface="Arial" panose="020B0604020202020204" pitchFamily="34" charset="0"/>
                <a:cs typeface="Arial" panose="020B0604020202020204" pitchFamily="34" charset="0"/>
              </a:rPr>
              <a:t>الرغبة في حماية الأطفال من أي اذى.</a:t>
            </a:r>
          </a:p>
          <a:p>
            <a:pPr marL="171450" indent="-171450" algn="r" rtl="1">
              <a:spcAft>
                <a:spcPts val="800"/>
              </a:spcAft>
              <a:buClr>
                <a:schemeClr val="accent1"/>
              </a:buClr>
              <a:buFont typeface="Arial" panose="020B0604020202020204" pitchFamily="34" charset="0"/>
              <a:buChar char="•"/>
            </a:pPr>
            <a:r>
              <a:rPr lang="ar-SA" sz="1200">
                <a:solidFill>
                  <a:schemeClr val="accent4"/>
                </a:solidFill>
                <a:latin typeface="Arial" panose="020B0604020202020204" pitchFamily="34" charset="0"/>
                <a:cs typeface="Arial" panose="020B0604020202020204" pitchFamily="34" charset="0"/>
              </a:rPr>
              <a:t>القرب من الطرف المتضرر.</a:t>
            </a:r>
          </a:p>
          <a:p>
            <a:pPr marL="171450" indent="-171450" algn="r" rtl="1">
              <a:spcAft>
                <a:spcPts val="800"/>
              </a:spcAft>
              <a:buClr>
                <a:schemeClr val="accent1"/>
              </a:buClr>
              <a:buFont typeface="Arial" panose="020B0604020202020204" pitchFamily="34" charset="0"/>
              <a:buChar char="•"/>
            </a:pPr>
            <a:r>
              <a:rPr lang="ar-SA" sz="1200">
                <a:solidFill>
                  <a:schemeClr val="accent4"/>
                </a:solidFill>
                <a:latin typeface="Arial" panose="020B0604020202020204" pitchFamily="34" charset="0"/>
                <a:cs typeface="Arial" panose="020B0604020202020204" pitchFamily="34" charset="0"/>
              </a:rPr>
              <a:t>قيم اجتماعية تحفز على التدخل.</a:t>
            </a:r>
          </a:p>
          <a:p>
            <a:pPr marL="171450" indent="-171450" algn="r" rtl="1">
              <a:spcAft>
                <a:spcPts val="800"/>
              </a:spcAft>
              <a:buClr>
                <a:schemeClr val="accent1"/>
              </a:buClr>
              <a:buFont typeface="Arial" panose="020B0604020202020204" pitchFamily="34" charset="0"/>
              <a:buChar char="•"/>
            </a:pPr>
            <a:r>
              <a:rPr lang="ar-SA" sz="1200">
                <a:solidFill>
                  <a:schemeClr val="accent4"/>
                </a:solidFill>
                <a:latin typeface="Arial" panose="020B0604020202020204" pitchFamily="34" charset="0"/>
                <a:cs typeface="Arial" panose="020B0604020202020204" pitchFamily="34" charset="0"/>
              </a:rPr>
              <a:t>الرغبة في تشكيل قدوة شخصية للسوك الإيجابي.</a:t>
            </a:r>
          </a:p>
          <a:p>
            <a:pPr marL="171450" indent="-171450" algn="r" rtl="1">
              <a:spcAft>
                <a:spcPts val="800"/>
              </a:spcAft>
              <a:buClr>
                <a:schemeClr val="accent1"/>
              </a:buClr>
              <a:buFont typeface="Arial" panose="020B0604020202020204" pitchFamily="34" charset="0"/>
              <a:buChar char="•"/>
            </a:pPr>
            <a:r>
              <a:rPr lang="ar-SA" sz="1200">
                <a:solidFill>
                  <a:schemeClr val="accent4"/>
                </a:solidFill>
                <a:latin typeface="Arial" panose="020B0604020202020204" pitchFamily="34" charset="0"/>
                <a:cs typeface="Arial" panose="020B0604020202020204" pitchFamily="34" charset="0"/>
              </a:rPr>
              <a:t>الشعور بالقدرة على خلق تغيير والتأثير بشكل إيجابي</a:t>
            </a:r>
            <a:r>
              <a:rPr lang="ar-SA" sz="1800">
                <a:solidFill>
                  <a:schemeClr val="accent4"/>
                </a:solidFill>
                <a:latin typeface="Arial" panose="020B0604020202020204" pitchFamily="34" charset="0"/>
                <a:cs typeface="Arial" panose="020B0604020202020204" pitchFamily="34" charset="0"/>
              </a:rPr>
              <a:t>.</a:t>
            </a:r>
          </a:p>
          <a:p>
            <a:pPr algn="r" rtl="1">
              <a:spcAft>
                <a:spcPts val="800"/>
              </a:spcAft>
            </a:pPr>
            <a:endParaRPr lang="ar-SA" sz="1800">
              <a:solidFill>
                <a:schemeClr val="accent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1906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0" y="1738188"/>
            <a:ext cx="9601200" cy="5462992"/>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54317" y="7289123"/>
            <a:ext cx="8891856" cy="523220"/>
          </a:xfrm>
          <a:prstGeom prst="rect">
            <a:avLst/>
          </a:prstGeom>
          <a:noFill/>
        </p:spPr>
        <p:txBody>
          <a:bodyPr wrap="square">
            <a:spAutoFit/>
          </a:bodyPr>
          <a:lstStyle/>
          <a:p>
            <a:pPr algn="just" rtl="1">
              <a:spcAft>
                <a:spcPts val="800"/>
              </a:spcAft>
            </a:pPr>
            <a:r>
              <a:rPr lang="ar-SA" sz="2800">
                <a:solidFill>
                  <a:schemeClr val="accent1"/>
                </a:solidFill>
                <a:latin typeface="Arial" panose="020B0604020202020204" pitchFamily="34" charset="0"/>
                <a:cs typeface="Arial" panose="020B0604020202020204" pitchFamily="34" charset="0"/>
              </a:rPr>
              <a:t>ما العمل؟</a:t>
            </a:r>
            <a:endParaRPr lang="he-IL" sz="2800">
              <a:solidFill>
                <a:schemeClr val="accent1"/>
              </a:solidFill>
              <a:latin typeface="Arial" panose="020B0604020202020204" pitchFamily="34" charset="0"/>
              <a:cs typeface="Arial" panose="020B0604020202020204" pitchFamily="34" charset="0"/>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622446" y="210319"/>
            <a:ext cx="8412508" cy="1179810"/>
          </a:xfrm>
          <a:prstGeom prst="rect">
            <a:avLst/>
          </a:prstGeom>
          <a:noFill/>
        </p:spPr>
        <p:txBody>
          <a:bodyPr wrap="square">
            <a:spAutoFit/>
          </a:bodyPr>
          <a:lstStyle/>
          <a:p>
            <a:pPr algn="ctr" rtl="1">
              <a:spcAft>
                <a:spcPts val="800"/>
              </a:spcAft>
            </a:pPr>
            <a:r>
              <a:rPr lang="ar-SA" sz="3200" b="1">
                <a:ln w="0"/>
                <a:gradFill>
                  <a:gsLst>
                    <a:gs pos="0">
                      <a:srgbClr val="722C8F"/>
                    </a:gs>
                    <a:gs pos="40000">
                      <a:srgbClr val="C00000"/>
                    </a:gs>
                    <a:gs pos="88000">
                      <a:srgbClr val="F0542B"/>
                    </a:gs>
                  </a:gsLst>
                  <a:lin ang="10800000" scaled="0"/>
                </a:gradFill>
                <a:latin typeface="Arial" panose="020B0604020202020204" pitchFamily="34" charset="0"/>
                <a:cs typeface="Arial" panose="020B0604020202020204" pitchFamily="34" charset="0"/>
              </a:rPr>
              <a:t>التّوصية الثّامنة:</a:t>
            </a:r>
          </a:p>
          <a:p>
            <a:pPr algn="ctr" rtl="1">
              <a:spcAft>
                <a:spcPts val="800"/>
              </a:spcAft>
            </a:pPr>
            <a:r>
              <a:rPr lang="ar-SA" sz="3200" b="1">
                <a:ln w="0"/>
                <a:gradFill>
                  <a:gsLst>
                    <a:gs pos="0">
                      <a:srgbClr val="722C8F"/>
                    </a:gs>
                    <a:gs pos="40000">
                      <a:srgbClr val="C00000"/>
                    </a:gs>
                    <a:gs pos="88000">
                      <a:srgbClr val="F0542B"/>
                    </a:gs>
                  </a:gsLst>
                  <a:lin ang="10800000" scaled="0"/>
                </a:gradFill>
                <a:latin typeface="Arial" panose="020B0604020202020204" pitchFamily="34" charset="0"/>
                <a:cs typeface="Arial" panose="020B0604020202020204" pitchFamily="34" charset="0"/>
              </a:rPr>
              <a:t>تصميم المنشورات بطريقة جذّابة ومثيرة للاهتمام</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50424" y="1872386"/>
            <a:ext cx="8891856" cy="523220"/>
          </a:xfrm>
          <a:prstGeom prst="rect">
            <a:avLst/>
          </a:prstGeom>
          <a:noFill/>
        </p:spPr>
        <p:txBody>
          <a:bodyPr wrap="square">
            <a:spAutoFit/>
          </a:bodyPr>
          <a:lstStyle/>
          <a:p>
            <a:pPr algn="just" rtl="1">
              <a:spcAft>
                <a:spcPts val="800"/>
              </a:spcAft>
            </a:pPr>
            <a:r>
              <a:rPr lang="ar-SA" sz="2800">
                <a:solidFill>
                  <a:schemeClr val="bg1"/>
                </a:solidFill>
                <a:latin typeface="Arial" panose="020B0604020202020204" pitchFamily="34" charset="0"/>
                <a:cs typeface="Arial" panose="020B0604020202020204" pitchFamily="34" charset="0"/>
              </a:rPr>
              <a:t>ما أهمية ذلك؟</a:t>
            </a:r>
            <a:endParaRPr lang="he-IL" sz="2800">
              <a:solidFill>
                <a:schemeClr val="bg1"/>
              </a:solidFill>
              <a:latin typeface="Arial" panose="020B0604020202020204" pitchFamily="34" charset="0"/>
              <a:cs typeface="Arial" panose="020B0604020202020204" pitchFamily="34" charset="0"/>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90115"/>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8804" y="1708639"/>
            <a:ext cx="1032820" cy="951281"/>
          </a:xfrm>
          <a:prstGeom prst="rect">
            <a:avLst/>
          </a:prstGeom>
        </p:spPr>
      </p:pic>
      <p:sp>
        <p:nvSpPr>
          <p:cNvPr id="6" name="תיבת טקסט 5">
            <a:extLst>
              <a:ext uri="{FF2B5EF4-FFF2-40B4-BE49-F238E27FC236}">
                <a16:creationId xmlns:a16="http://schemas.microsoft.com/office/drawing/2014/main" id="{30DB8453-5204-AB88-6A4C-4DC00C86BA54}"/>
              </a:ext>
            </a:extLst>
          </p:cNvPr>
          <p:cNvSpPr txBox="1"/>
          <p:nvPr/>
        </p:nvSpPr>
        <p:spPr>
          <a:xfrm>
            <a:off x="272716" y="2758879"/>
            <a:ext cx="8636895" cy="2451953"/>
          </a:xfrm>
          <a:prstGeom prst="rect">
            <a:avLst/>
          </a:prstGeom>
          <a:noFill/>
        </p:spPr>
        <p:txBody>
          <a:bodyPr wrap="square">
            <a:spAutoFit/>
          </a:bodyPr>
          <a:lstStyle/>
          <a:p>
            <a:pPr algn="r" rtl="1">
              <a:spcAft>
                <a:spcPts val="800"/>
              </a:spcAft>
            </a:pPr>
            <a:r>
              <a:rPr lang="ar-SA" sz="2000">
                <a:solidFill>
                  <a:schemeClr val="bg1"/>
                </a:solidFill>
                <a:latin typeface="Arial" panose="020B0604020202020204" pitchFamily="34" charset="0"/>
                <a:cs typeface="Arial" panose="020B0604020202020204" pitchFamily="34" charset="0"/>
              </a:rPr>
              <a:t>الكثير من الرسائل والمضامين تُصمّم حاليًا بطريقة تجسّد المشكلة بأقصى أشكالها: اللونان الأسود والأحمر، رسومات لسلاح أو قبضة يد، واستخدام عبارات من عالم الصِراعات والمعارك. ربما يساهم ذلك في لفت النّظر، ولكنّه قد يثير لدى المشاهد الشعور بأنّ الظاهرة صعبة جدًا ومتطرّفة، ولا تمتّ له/ا بِصِلة.</a:t>
            </a:r>
          </a:p>
          <a:p>
            <a:pPr algn="r" rtl="1">
              <a:spcAft>
                <a:spcPts val="800"/>
              </a:spcAft>
            </a:pPr>
            <a:r>
              <a:rPr lang="ar-SA" sz="2000">
                <a:solidFill>
                  <a:schemeClr val="bg1"/>
                </a:solidFill>
                <a:latin typeface="Arial" panose="020B0604020202020204" pitchFamily="34" charset="0"/>
                <a:cs typeface="Arial" panose="020B0604020202020204" pitchFamily="34" charset="0"/>
              </a:rPr>
              <a:t>كجزء من التّأطير الجديد لقضية العنف التي لا تقتصر على العنف الجسديّ والشّديد- من المهم أن ينعكس البُعد البصريّ أيضًا في هذا التّأطير.</a:t>
            </a:r>
          </a:p>
          <a:p>
            <a:pPr algn="r" rtl="1">
              <a:spcAft>
                <a:spcPts val="800"/>
              </a:spcAft>
            </a:pPr>
            <a:r>
              <a:rPr lang="ar-SA" sz="2000">
                <a:solidFill>
                  <a:schemeClr val="bg1"/>
                </a:solidFill>
                <a:latin typeface="Arial" panose="020B0604020202020204" pitchFamily="34" charset="0"/>
                <a:cs typeface="Arial" panose="020B0604020202020204" pitchFamily="34" charset="0"/>
              </a:rPr>
              <a:t>التّصميم يجب أن يكون بارزًا وملفتًا للنظر، وملائمًا بالطبع لمنابر تعميم الرسالة التي ستختارونها (بوستِر، شبكات التّواصل الاجتماعي، إعلان في صحيفة محليّة وغير ذلك).</a:t>
            </a:r>
          </a:p>
        </p:txBody>
      </p:sp>
      <p:sp>
        <p:nvSpPr>
          <p:cNvPr id="8" name="תיבת טקסט 7">
            <a:extLst>
              <a:ext uri="{FF2B5EF4-FFF2-40B4-BE49-F238E27FC236}">
                <a16:creationId xmlns:a16="http://schemas.microsoft.com/office/drawing/2014/main" id="{1B2C917A-A9B8-1F54-2720-661F98F0B9D0}"/>
              </a:ext>
            </a:extLst>
          </p:cNvPr>
          <p:cNvSpPr txBox="1"/>
          <p:nvPr/>
        </p:nvSpPr>
        <p:spPr>
          <a:xfrm>
            <a:off x="770022" y="7974589"/>
            <a:ext cx="8256929" cy="2246769"/>
          </a:xfrm>
          <a:prstGeom prst="rect">
            <a:avLst/>
          </a:prstGeom>
          <a:noFill/>
        </p:spPr>
        <p:txBody>
          <a:bodyPr wrap="square">
            <a:spAutoFit/>
          </a:bodyPr>
          <a:lstStyle/>
          <a:p>
            <a:pPr algn="r" rtl="1" fontAlgn="base">
              <a:spcAft>
                <a:spcPts val="1200"/>
              </a:spcAft>
            </a:pPr>
            <a:r>
              <a:rPr lang="ar-SA" sz="2000">
                <a:solidFill>
                  <a:srgbClr val="000000"/>
                </a:solidFill>
                <a:latin typeface="Arial" panose="020B0604020202020204" pitchFamily="34" charset="0"/>
                <a:cs typeface="Arial" panose="020B0604020202020204" pitchFamily="34" charset="0"/>
              </a:rPr>
              <a:t>تجنّب استخدام لغة توحي بالعنف والقوة (صراع/حرب ضد العنف) وألوان ترمز إلى حالات متطرّفة أو خطرة (أحمر-أسود).</a:t>
            </a:r>
          </a:p>
          <a:p>
            <a:pPr algn="r" rtl="1" fontAlgn="base">
              <a:spcAft>
                <a:spcPts val="1200"/>
              </a:spcAft>
            </a:pPr>
            <a:r>
              <a:rPr lang="ar-SA" sz="2000">
                <a:solidFill>
                  <a:srgbClr val="000000"/>
                </a:solidFill>
                <a:latin typeface="Arial" panose="020B0604020202020204" pitchFamily="34" charset="0"/>
                <a:cs typeface="Arial" panose="020B0604020202020204" pitchFamily="34" charset="0"/>
              </a:rPr>
              <a:t>فحص إمكانية الاستعانة بمقدّم- شخصية شهيرة تحظى بالتّقدير، ملائمة لتعميم الرسالة ومألوفة لمجموعة الهدف.</a:t>
            </a:r>
            <a:endParaRPr lang="he-IL" sz="2000">
              <a:solidFill>
                <a:srgbClr val="000000"/>
              </a:solidFill>
              <a:latin typeface="Arial" panose="020B0604020202020204" pitchFamily="34" charset="0"/>
              <a:cs typeface="Arial" panose="020B0604020202020204" pitchFamily="34" charset="0"/>
            </a:endParaRPr>
          </a:p>
          <a:p>
            <a:pPr algn="r" rtl="1" fontAlgn="base">
              <a:spcAft>
                <a:spcPts val="1200"/>
              </a:spcAft>
            </a:pPr>
            <a:r>
              <a:rPr lang="ar-SA" sz="2000">
                <a:solidFill>
                  <a:srgbClr val="000000"/>
                </a:solidFill>
                <a:latin typeface="Arial" panose="020B0604020202020204" pitchFamily="34" charset="0"/>
                <a:cs typeface="Arial" panose="020B0604020202020204" pitchFamily="34" charset="0"/>
              </a:rPr>
              <a:t>ملاءمة التّصميم لمجموعة الهدف (السّن، الثقافة).على سبيل المثال عند اختيار تصميم او شخصيات للظهور في الإعلانات، مهم اختيار شخصية يتمكن الجمهور المستهدف التعرف عليها والتماهي معها.</a:t>
            </a:r>
          </a:p>
        </p:txBody>
      </p:sp>
      <p:sp>
        <p:nvSpPr>
          <p:cNvPr id="9" name="מלבן 8">
            <a:extLst>
              <a:ext uri="{FF2B5EF4-FFF2-40B4-BE49-F238E27FC236}">
                <a16:creationId xmlns:a16="http://schemas.microsoft.com/office/drawing/2014/main" id="{2F974440-79C2-D7DF-C144-9C0C34BA94D9}"/>
              </a:ext>
            </a:extLst>
          </p:cNvPr>
          <p:cNvSpPr/>
          <p:nvPr/>
        </p:nvSpPr>
        <p:spPr>
          <a:xfrm>
            <a:off x="9081350" y="8142891"/>
            <a:ext cx="179783" cy="19250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a:extLst>
              <a:ext uri="{FF2B5EF4-FFF2-40B4-BE49-F238E27FC236}">
                <a16:creationId xmlns:a16="http://schemas.microsoft.com/office/drawing/2014/main" id="{6942A063-4121-5EE2-9559-5D34ED084764}"/>
              </a:ext>
            </a:extLst>
          </p:cNvPr>
          <p:cNvSpPr/>
          <p:nvPr/>
        </p:nvSpPr>
        <p:spPr>
          <a:xfrm>
            <a:off x="9081350" y="8895169"/>
            <a:ext cx="179783" cy="19250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a:extLst>
              <a:ext uri="{FF2B5EF4-FFF2-40B4-BE49-F238E27FC236}">
                <a16:creationId xmlns:a16="http://schemas.microsoft.com/office/drawing/2014/main" id="{4491482D-53C2-19FB-0319-F4E665E146F9}"/>
              </a:ext>
            </a:extLst>
          </p:cNvPr>
          <p:cNvSpPr/>
          <p:nvPr/>
        </p:nvSpPr>
        <p:spPr>
          <a:xfrm>
            <a:off x="9081350" y="9647447"/>
            <a:ext cx="179783" cy="19250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 name="תמונה 1">
            <a:extLst>
              <a:ext uri="{FF2B5EF4-FFF2-40B4-BE49-F238E27FC236}">
                <a16:creationId xmlns:a16="http://schemas.microsoft.com/office/drawing/2014/main" id="{3AE86A7F-2C15-9821-8A4F-783A74D31F0D}"/>
              </a:ext>
            </a:extLst>
          </p:cNvPr>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300490" y="7263292"/>
            <a:ext cx="1108010" cy="642387"/>
          </a:xfrm>
          <a:prstGeom prst="rect">
            <a:avLst/>
          </a:prstGeom>
        </p:spPr>
      </p:pic>
      <p:pic>
        <p:nvPicPr>
          <p:cNvPr id="3" name="תמונה 2">
            <a:extLst>
              <a:ext uri="{FF2B5EF4-FFF2-40B4-BE49-F238E27FC236}">
                <a16:creationId xmlns:a16="http://schemas.microsoft.com/office/drawing/2014/main" id="{3B4EE2F4-BDD0-C818-6210-4FED6F6890D4}"/>
              </a:ext>
            </a:extLst>
          </p:cNvPr>
          <p:cNvPicPr>
            <a:picLocks noChangeAspect="1"/>
          </p:cNvPicPr>
          <p:nvPr/>
        </p:nvPicPr>
        <p:blipFill rotWithShape="1">
          <a:blip r:embed="rId5">
            <a:extLst>
              <a:ext uri="{28A0092B-C50C-407E-A947-70E740481C1C}">
                <a14:useLocalDpi xmlns:a14="http://schemas.microsoft.com/office/drawing/2010/main" val="0"/>
              </a:ext>
            </a:extLst>
          </a:blip>
          <a:srcRect r="22776" b="54935"/>
          <a:stretch/>
        </p:blipFill>
        <p:spPr>
          <a:xfrm rot="9410790">
            <a:off x="-344879" y="49694"/>
            <a:ext cx="2229803" cy="1320289"/>
          </a:xfrm>
          <a:prstGeom prst="rect">
            <a:avLst/>
          </a:prstGeom>
        </p:spPr>
      </p:pic>
      <p:sp>
        <p:nvSpPr>
          <p:cNvPr id="4" name="תיבת טקסט 3">
            <a:extLst>
              <a:ext uri="{FF2B5EF4-FFF2-40B4-BE49-F238E27FC236}">
                <a16:creationId xmlns:a16="http://schemas.microsoft.com/office/drawing/2014/main" id="{9872F112-4160-FE3F-97D9-C7483DE5E18F}"/>
              </a:ext>
            </a:extLst>
          </p:cNvPr>
          <p:cNvSpPr txBox="1"/>
          <p:nvPr/>
        </p:nvSpPr>
        <p:spPr>
          <a:xfrm>
            <a:off x="-132466" y="156267"/>
            <a:ext cx="1509823" cy="584775"/>
          </a:xfrm>
          <a:prstGeom prst="rect">
            <a:avLst/>
          </a:prstGeom>
          <a:noFill/>
        </p:spPr>
        <p:txBody>
          <a:bodyPr wrap="square" rtlCol="1">
            <a:spAutoFit/>
          </a:bodyPr>
          <a:lstStyle/>
          <a:p>
            <a:pPr algn="ctr" rtl="1">
              <a:spcAft>
                <a:spcPts val="800"/>
              </a:spcAft>
            </a:pPr>
            <a:r>
              <a:rPr lang="ar-SA" sz="3200" b="1">
                <a:ln w="0"/>
                <a:solidFill>
                  <a:schemeClr val="accent1"/>
                </a:solidFill>
                <a:latin typeface="Arial" panose="020B0604020202020204" pitchFamily="34" charset="0"/>
                <a:cs typeface="Arial" panose="020B0604020202020204" pitchFamily="34" charset="0"/>
              </a:rPr>
              <a:t>كيف؟</a:t>
            </a:r>
            <a:endParaRPr lang="he-IL" sz="3200" b="1">
              <a:ln w="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5948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65287189-F13B-E568-DD50-BA888EB6DA71}"/>
              </a:ext>
            </a:extLst>
          </p:cNvPr>
          <p:cNvSpPr txBox="1"/>
          <p:nvPr/>
        </p:nvSpPr>
        <p:spPr>
          <a:xfrm>
            <a:off x="622446" y="210319"/>
            <a:ext cx="8412508" cy="1241365"/>
          </a:xfrm>
          <a:prstGeom prst="rect">
            <a:avLst/>
          </a:prstGeom>
          <a:noFill/>
        </p:spPr>
        <p:txBody>
          <a:bodyPr wrap="square">
            <a:spAutoFit/>
          </a:bodyPr>
          <a:lstStyle/>
          <a:p>
            <a:pPr algn="ctr" rtl="1">
              <a:spcAft>
                <a:spcPts val="800"/>
              </a:spcAft>
            </a:pPr>
            <a:r>
              <a:rPr lang="ar-SA" sz="3600" b="1">
                <a:ln w="0"/>
                <a:gradFill>
                  <a:gsLst>
                    <a:gs pos="0">
                      <a:srgbClr val="722C8F"/>
                    </a:gs>
                    <a:gs pos="40000">
                      <a:srgbClr val="C00000"/>
                    </a:gs>
                    <a:gs pos="88000">
                      <a:srgbClr val="F0542B"/>
                    </a:gs>
                  </a:gsLst>
                  <a:lin ang="10800000" scaled="0"/>
                </a:gradFill>
                <a:latin typeface="Arial" panose="020B0604020202020204" pitchFamily="34" charset="0"/>
                <a:cs typeface="Arial" panose="020B0604020202020204" pitchFamily="34" charset="0"/>
              </a:rPr>
              <a:t>هل هنالك شيء ناقص</a:t>
            </a:r>
            <a:endParaRPr lang="he-IL" sz="3600" b="1">
              <a:ln w="0"/>
              <a:gradFill>
                <a:gsLst>
                  <a:gs pos="0">
                    <a:srgbClr val="722C8F"/>
                  </a:gs>
                  <a:gs pos="40000">
                    <a:srgbClr val="C00000"/>
                  </a:gs>
                  <a:gs pos="88000">
                    <a:srgbClr val="F0542B"/>
                  </a:gs>
                </a:gsLst>
                <a:lin ang="10800000" scaled="0"/>
              </a:gradFill>
              <a:latin typeface="Arial" panose="020B0604020202020204" pitchFamily="34" charset="0"/>
              <a:cs typeface="Arial" panose="020B0604020202020204" pitchFamily="34" charset="0"/>
            </a:endParaRPr>
          </a:p>
          <a:p>
            <a:pPr algn="ctr" rtl="1"/>
            <a:r>
              <a:rPr lang="ar-SA" sz="32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يمكنك الكتابة هنا</a:t>
            </a:r>
            <a:r>
              <a:rPr lang="he-IL" sz="32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a:t>
            </a:r>
          </a:p>
        </p:txBody>
      </p:sp>
    </p:spTree>
    <p:extLst>
      <p:ext uri="{BB962C8B-B14F-4D97-AF65-F5344CB8AC3E}">
        <p14:creationId xmlns:p14="http://schemas.microsoft.com/office/powerpoint/2010/main" val="1394948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868D9ABB-B80C-55BC-3DBE-7EF7F03C3B82}"/>
              </a:ext>
            </a:extLst>
          </p:cNvPr>
          <p:cNvSpPr/>
          <p:nvPr/>
        </p:nvSpPr>
        <p:spPr>
          <a:xfrm>
            <a:off x="1013463" y="1758200"/>
            <a:ext cx="7630474" cy="948892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3" name="מלבן 32">
            <a:extLst>
              <a:ext uri="{FF2B5EF4-FFF2-40B4-BE49-F238E27FC236}">
                <a16:creationId xmlns:a16="http://schemas.microsoft.com/office/drawing/2014/main" id="{DD8A6DFF-E231-44C8-0D84-DC3DDEEE207C}"/>
              </a:ext>
            </a:extLst>
          </p:cNvPr>
          <p:cNvSpPr/>
          <p:nvPr/>
        </p:nvSpPr>
        <p:spPr>
          <a:xfrm>
            <a:off x="1013464" y="4246186"/>
            <a:ext cx="6874507" cy="61081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lvl="0" indent="-457200" algn="r" rtl="1">
              <a:lnSpc>
                <a:spcPct val="200000"/>
              </a:lnSpc>
              <a:spcAft>
                <a:spcPts val="800"/>
              </a:spcAft>
              <a:buClr>
                <a:srgbClr val="732D86"/>
              </a:buClr>
              <a:buSzPct val="150000"/>
              <a:buFont typeface="Wingdings" panose="05000000000000000000" pitchFamily="2" charset="2"/>
              <a:buChar char="§"/>
            </a:pPr>
            <a:endParaRPr lang="en-US" sz="4000" strike="noStrike">
              <a:solidFill>
                <a:schemeClr val="accent3"/>
              </a:solidFill>
              <a:effectLst/>
              <a:latin typeface="Assistant" panose="00000500000000000000" pitchFamily="2" charset="-79"/>
              <a:ea typeface="Calibri" panose="020F0502020204030204" pitchFamily="34" charset="0"/>
              <a:cs typeface="Assistant" panose="00000500000000000000" pitchFamily="2" charset="-79"/>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622446" y="210319"/>
            <a:ext cx="8412508" cy="646331"/>
          </a:xfrm>
          <a:prstGeom prst="rect">
            <a:avLst/>
          </a:prstGeom>
          <a:noFill/>
        </p:spPr>
        <p:txBody>
          <a:bodyPr wrap="square">
            <a:spAutoFit/>
          </a:bodyPr>
          <a:lstStyle/>
          <a:p>
            <a:pPr algn="r" rtl="1"/>
            <a:r>
              <a:rPr lang="ar-SA" sz="36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على ماذا يحتوي الدليل؟</a:t>
            </a:r>
            <a:endParaRPr lang="he-IL" sz="32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endParaRPr>
          </a:p>
        </p:txBody>
      </p:sp>
      <p:sp>
        <p:nvSpPr>
          <p:cNvPr id="12" name="תיבת טקסט 11">
            <a:extLst>
              <a:ext uri="{FF2B5EF4-FFF2-40B4-BE49-F238E27FC236}">
                <a16:creationId xmlns:a16="http://schemas.microsoft.com/office/drawing/2014/main" id="{3E918447-3830-F798-4FEC-5ACAF769410D}"/>
              </a:ext>
            </a:extLst>
          </p:cNvPr>
          <p:cNvSpPr txBox="1"/>
          <p:nvPr/>
        </p:nvSpPr>
        <p:spPr>
          <a:xfrm>
            <a:off x="-1522634" y="2309696"/>
            <a:ext cx="8891856" cy="769441"/>
          </a:xfrm>
          <a:prstGeom prst="rect">
            <a:avLst/>
          </a:prstGeom>
          <a:noFill/>
          <a:ln>
            <a:noFill/>
          </a:ln>
        </p:spPr>
        <p:txBody>
          <a:bodyPr wrap="square">
            <a:spAutoFit/>
          </a:bodyPr>
          <a:lstStyle/>
          <a:p>
            <a:pPr algn="just" rtl="1">
              <a:spcAft>
                <a:spcPts val="800"/>
              </a:spcAft>
            </a:pPr>
            <a:r>
              <a:rPr lang="ar-SA" sz="4400">
                <a:solidFill>
                  <a:schemeClr val="bg2"/>
                </a:solidFill>
                <a:effectLst/>
                <a:ea typeface="Calibri" panose="020F0502020204030204" pitchFamily="34" charset="0"/>
              </a:rPr>
              <a:t>مَدخل</a:t>
            </a:r>
            <a:r>
              <a:rPr lang="he-IL" sz="4400">
                <a:solidFill>
                  <a:schemeClr val="bg2"/>
                </a:solidFill>
                <a:effectLst/>
                <a:ea typeface="Calibri" panose="020F0502020204030204" pitchFamily="34" charset="0"/>
              </a:rPr>
              <a:t>:</a:t>
            </a:r>
            <a:endParaRPr lang="he-IL" sz="4400">
              <a:solidFill>
                <a:schemeClr val="bg2"/>
              </a:solidFill>
              <a:latin typeface="Assistant" panose="00000500000000000000" pitchFamily="50" charset="-79"/>
            </a:endParaRPr>
          </a:p>
        </p:txBody>
      </p:sp>
      <p:pic>
        <p:nvPicPr>
          <p:cNvPr id="5" name="תמונה 4" descr="תמונה שמכילה סמל, לוגו, גרפיקה, גופן&#10;&#10;התיאור נוצר באופן אוטומטי">
            <a:extLst>
              <a:ext uri="{FF2B5EF4-FFF2-40B4-BE49-F238E27FC236}">
                <a16:creationId xmlns:a16="http://schemas.microsoft.com/office/drawing/2014/main" id="{869B5AD4-5476-B41A-5F88-1BE5B000E3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7971" y="1050314"/>
            <a:ext cx="524087" cy="1525825"/>
          </a:xfrm>
          <a:prstGeom prst="rect">
            <a:avLst/>
          </a:prstGeom>
        </p:spPr>
      </p:pic>
      <p:sp>
        <p:nvSpPr>
          <p:cNvPr id="4" name="תיבת טקסט 3">
            <a:extLst>
              <a:ext uri="{FF2B5EF4-FFF2-40B4-BE49-F238E27FC236}">
                <a16:creationId xmlns:a16="http://schemas.microsoft.com/office/drawing/2014/main" id="{66739E55-D7DB-2829-0061-DA596F0EAB0E}"/>
              </a:ext>
            </a:extLst>
          </p:cNvPr>
          <p:cNvSpPr txBox="1"/>
          <p:nvPr/>
        </p:nvSpPr>
        <p:spPr>
          <a:xfrm>
            <a:off x="2064139" y="3079137"/>
            <a:ext cx="5564458" cy="7039171"/>
          </a:xfrm>
          <a:prstGeom prst="rect">
            <a:avLst/>
          </a:prstGeom>
          <a:noFill/>
        </p:spPr>
        <p:txBody>
          <a:bodyPr wrap="square">
            <a:spAutoFit/>
          </a:bodyPr>
          <a:lstStyle/>
          <a:p>
            <a:pPr marL="342900" lvl="0" indent="-342900" algn="r" rtl="1">
              <a:lnSpc>
                <a:spcPct val="150000"/>
              </a:lnSpc>
              <a:spcAft>
                <a:spcPts val="600"/>
              </a:spcAft>
              <a:buClr>
                <a:schemeClr val="bg2"/>
              </a:buClr>
              <a:buFont typeface="Wingdings" panose="05000000000000000000" pitchFamily="2" charset="2"/>
              <a:buChar char="§"/>
            </a:pPr>
            <a:r>
              <a:rPr lang="ar-SA" sz="3600" u="none" strike="noStrike">
                <a:solidFill>
                  <a:schemeClr val="accent3"/>
                </a:solidFill>
                <a:effectLst/>
                <a:latin typeface="Calibri" panose="020F0502020204030204" pitchFamily="34" charset="0"/>
                <a:ea typeface="Calibri" panose="020F0502020204030204" pitchFamily="34" charset="0"/>
                <a:cs typeface="Calibri" panose="020F0502020204030204" pitchFamily="34" charset="0"/>
              </a:rPr>
              <a:t>عن الدليل</a:t>
            </a:r>
            <a:endParaRPr lang="en-US" sz="3600" u="none" strike="noStrike">
              <a:solidFill>
                <a:schemeClr val="accent3"/>
              </a:solidFill>
              <a:effectLst/>
              <a:latin typeface="Calibri" panose="020F0502020204030204" pitchFamily="34" charset="0"/>
              <a:ea typeface="Calibri" panose="020F0502020204030204" pitchFamily="34" charset="0"/>
            </a:endParaRPr>
          </a:p>
          <a:p>
            <a:pPr marL="342900" lvl="0" indent="-342900" algn="r" rtl="1">
              <a:lnSpc>
                <a:spcPct val="150000"/>
              </a:lnSpc>
              <a:spcAft>
                <a:spcPts val="800"/>
              </a:spcAft>
              <a:buClr>
                <a:schemeClr val="bg2"/>
              </a:buClr>
              <a:buFont typeface="Wingdings" panose="05000000000000000000" pitchFamily="2" charset="2"/>
              <a:buChar char="§"/>
            </a:pPr>
            <a:r>
              <a:rPr lang="ar-SA" sz="3600" u="none" strike="noStrike">
                <a:solidFill>
                  <a:schemeClr val="accent3"/>
                </a:solidFill>
                <a:effectLst/>
                <a:latin typeface="Calibri" panose="020F0502020204030204" pitchFamily="34" charset="0"/>
                <a:ea typeface="Calibri" panose="020F0502020204030204" pitchFamily="34" charset="0"/>
                <a:cs typeface="Calibri" panose="020F0502020204030204" pitchFamily="34" charset="0"/>
              </a:rPr>
              <a:t>حان الوقت لتغيير التّوجّه</a:t>
            </a:r>
            <a:endParaRPr lang="en-US" sz="3600" u="none" strike="noStrike">
              <a:solidFill>
                <a:schemeClr val="accent3"/>
              </a:solidFill>
              <a:effectLst/>
              <a:latin typeface="Calibri" panose="020F0502020204030204" pitchFamily="34" charset="0"/>
              <a:ea typeface="Calibri" panose="020F0502020204030204" pitchFamily="34" charset="0"/>
            </a:endParaRPr>
          </a:p>
          <a:p>
            <a:pPr marL="342900" lvl="0" indent="-342900" algn="r" rtl="1">
              <a:lnSpc>
                <a:spcPct val="150000"/>
              </a:lnSpc>
              <a:spcAft>
                <a:spcPts val="800"/>
              </a:spcAft>
              <a:buClr>
                <a:schemeClr val="bg2"/>
              </a:buClr>
              <a:buFont typeface="Wingdings" panose="05000000000000000000" pitchFamily="2" charset="2"/>
              <a:buChar char="§"/>
            </a:pPr>
            <a:r>
              <a:rPr lang="ar-SA" sz="3600" u="none" strike="noStrike">
                <a:solidFill>
                  <a:schemeClr val="accent3"/>
                </a:solidFill>
                <a:effectLst/>
                <a:latin typeface="Calibri" panose="020F0502020204030204" pitchFamily="34" charset="0"/>
                <a:ea typeface="Calibri" panose="020F0502020204030204" pitchFamily="34" charset="0"/>
                <a:cs typeface="Calibri" panose="020F0502020204030204" pitchFamily="34" charset="0"/>
              </a:rPr>
              <a:t>ما هو التّأطير ولِمَاذا يُعتبر مهمًّا في الخطاب العام؟</a:t>
            </a:r>
            <a:endParaRPr lang="en-US" sz="3600" u="none" strike="noStrike">
              <a:solidFill>
                <a:schemeClr val="accent3"/>
              </a:solidFill>
              <a:effectLst/>
              <a:latin typeface="Calibri" panose="020F0502020204030204" pitchFamily="34" charset="0"/>
              <a:ea typeface="Calibri" panose="020F0502020204030204" pitchFamily="34" charset="0"/>
            </a:endParaRPr>
          </a:p>
          <a:p>
            <a:pPr marL="342900" lvl="0" indent="-342900" algn="r" rtl="1">
              <a:lnSpc>
                <a:spcPct val="150000"/>
              </a:lnSpc>
              <a:spcAft>
                <a:spcPts val="800"/>
              </a:spcAft>
              <a:buClr>
                <a:schemeClr val="bg2"/>
              </a:buClr>
              <a:buFont typeface="Wingdings" panose="05000000000000000000" pitchFamily="2" charset="2"/>
              <a:buChar char="§"/>
            </a:pPr>
            <a:r>
              <a:rPr lang="ar-SA" sz="3600" u="none" strike="noStrike">
                <a:solidFill>
                  <a:schemeClr val="accent3"/>
                </a:solidFill>
                <a:effectLst/>
                <a:latin typeface="Calibri" panose="020F0502020204030204" pitchFamily="34" charset="0"/>
                <a:ea typeface="Calibri" panose="020F0502020204030204" pitchFamily="34" charset="0"/>
                <a:cs typeface="Calibri" panose="020F0502020204030204" pitchFamily="34" charset="0"/>
              </a:rPr>
              <a:t>ما هو تأطير قضية العنف بين الأزواج في الوقت الحالي؟</a:t>
            </a:r>
            <a:endParaRPr lang="en-US" sz="3600" u="none" strike="noStrike">
              <a:solidFill>
                <a:schemeClr val="accent3"/>
              </a:solidFill>
              <a:effectLst/>
              <a:latin typeface="Calibri" panose="020F0502020204030204" pitchFamily="34" charset="0"/>
              <a:ea typeface="Calibri" panose="020F0502020204030204" pitchFamily="34" charset="0"/>
            </a:endParaRPr>
          </a:p>
          <a:p>
            <a:pPr marL="342900" lvl="0" indent="-342900" algn="r" rtl="1">
              <a:lnSpc>
                <a:spcPct val="150000"/>
              </a:lnSpc>
              <a:spcAft>
                <a:spcPts val="800"/>
              </a:spcAft>
              <a:buClr>
                <a:schemeClr val="bg2"/>
              </a:buClr>
              <a:buFont typeface="Wingdings" panose="05000000000000000000" pitchFamily="2" charset="2"/>
              <a:buChar char="§"/>
            </a:pPr>
            <a:r>
              <a:rPr lang="ar-SA" sz="3600" u="none" strike="noStrike">
                <a:solidFill>
                  <a:schemeClr val="accent3"/>
                </a:solidFill>
                <a:effectLst/>
                <a:latin typeface="Calibri" panose="020F0502020204030204" pitchFamily="34" charset="0"/>
                <a:ea typeface="Calibri" panose="020F0502020204030204" pitchFamily="34" charset="0"/>
                <a:cs typeface="Calibri" panose="020F0502020204030204" pitchFamily="34" charset="0"/>
              </a:rPr>
              <a:t>التّأطير الجديد لقضية العنف بين الأزواج</a:t>
            </a:r>
            <a:endParaRPr lang="en-US" sz="3600" u="none" strike="noStrike">
              <a:solidFill>
                <a:schemeClr val="accent3"/>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9246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מלבן 23">
            <a:extLst>
              <a:ext uri="{FF2B5EF4-FFF2-40B4-BE49-F238E27FC236}">
                <a16:creationId xmlns:a16="http://schemas.microsoft.com/office/drawing/2014/main" id="{3356F6EF-47D4-A3F0-81F9-BA3BD5A05315}"/>
              </a:ext>
            </a:extLst>
          </p:cNvPr>
          <p:cNvSpPr/>
          <p:nvPr/>
        </p:nvSpPr>
        <p:spPr>
          <a:xfrm>
            <a:off x="543801" y="1382493"/>
            <a:ext cx="8801198" cy="101281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742950" lvl="1" indent="-285750" algn="r" rtl="1">
              <a:lnSpc>
                <a:spcPct val="115000"/>
              </a:lnSpc>
              <a:spcAft>
                <a:spcPts val="600"/>
              </a:spcAft>
              <a:buFont typeface="+mj-lt"/>
              <a:buAutoNum type="arabicPeriod" startAt="5"/>
            </a:pPr>
            <a:endParaRPr lang="en-US" sz="1800">
              <a:effectLst/>
              <a:latin typeface="Calibri" panose="020F0502020204030204" pitchFamily="34" charset="0"/>
              <a:ea typeface="Calibri" panose="020F0502020204030204" pitchFamily="34" charset="0"/>
            </a:endParaRPr>
          </a:p>
        </p:txBody>
      </p:sp>
      <p:sp>
        <p:nvSpPr>
          <p:cNvPr id="33" name="מלבן 32">
            <a:extLst>
              <a:ext uri="{FF2B5EF4-FFF2-40B4-BE49-F238E27FC236}">
                <a16:creationId xmlns:a16="http://schemas.microsoft.com/office/drawing/2014/main" id="{DD8A6DFF-E231-44C8-0D84-DC3DDEEE207C}"/>
              </a:ext>
            </a:extLst>
          </p:cNvPr>
          <p:cNvSpPr/>
          <p:nvPr/>
        </p:nvSpPr>
        <p:spPr>
          <a:xfrm>
            <a:off x="-68580" y="2038079"/>
            <a:ext cx="7302672" cy="5462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lvl="0" indent="-457200" algn="r" rtl="1">
              <a:lnSpc>
                <a:spcPct val="200000"/>
              </a:lnSpc>
              <a:spcAft>
                <a:spcPts val="800"/>
              </a:spcAft>
              <a:buClr>
                <a:schemeClr val="tx1"/>
              </a:buClr>
              <a:buSzPct val="150000"/>
              <a:buFont typeface="Wingdings" panose="05000000000000000000" pitchFamily="2" charset="2"/>
              <a:buChar char="§"/>
            </a:pPr>
            <a:endParaRPr lang="en-US" sz="3400" u="none" strike="noStrike">
              <a:solidFill>
                <a:schemeClr val="accent3"/>
              </a:solidFill>
              <a:effectLst/>
              <a:latin typeface="Assistant" panose="00000500000000000000" pitchFamily="2" charset="-79"/>
              <a:ea typeface="Calibri" panose="020F0502020204030204" pitchFamily="34" charset="0"/>
              <a:cs typeface="Assistant" panose="00000500000000000000" pitchFamily="2" charset="-79"/>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543801" y="461453"/>
            <a:ext cx="8412508" cy="642035"/>
          </a:xfrm>
          <a:prstGeom prst="rect">
            <a:avLst/>
          </a:prstGeom>
          <a:noFill/>
        </p:spPr>
        <p:txBody>
          <a:bodyPr wrap="square">
            <a:spAutoFit/>
          </a:bodyPr>
          <a:lstStyle/>
          <a:p>
            <a:pPr lvl="0" algn="r" rtl="1">
              <a:lnSpc>
                <a:spcPct val="107000"/>
              </a:lnSpc>
              <a:spcAft>
                <a:spcPts val="800"/>
              </a:spcAft>
            </a:pPr>
            <a:r>
              <a:rPr lang="ar-SA" sz="3600" b="1">
                <a:ln w="0"/>
                <a:gradFill>
                  <a:gsLst>
                    <a:gs pos="0">
                      <a:srgbClr val="722C8F"/>
                    </a:gs>
                    <a:gs pos="40000">
                      <a:srgbClr val="C00000"/>
                    </a:gs>
                    <a:gs pos="88000">
                      <a:srgbClr val="F0542B"/>
                    </a:gs>
                  </a:gsLst>
                  <a:lin ang="10800000" scaled="0"/>
                </a:gradFill>
                <a:latin typeface="Assistant" panose="00000500000000000000" pitchFamily="2" charset="-79"/>
              </a:rPr>
              <a:t>توصيات لتطبيق التّأطير الجديد</a:t>
            </a:r>
            <a:r>
              <a:rPr lang="en-US" sz="1800" u="none" strike="noStrike">
                <a:solidFill>
                  <a:schemeClr val="bg2"/>
                </a:solidFill>
                <a:effectLst/>
                <a:latin typeface="Calibri" panose="020F0502020204030204" pitchFamily="34" charset="0"/>
                <a:ea typeface="Calibri" panose="020F0502020204030204" pitchFamily="34" charset="0"/>
                <a:cs typeface="Calibri" panose="020F0502020204030204" pitchFamily="34" charset="0"/>
              </a:rPr>
              <a:t>:</a:t>
            </a:r>
            <a:endParaRPr lang="en-US" sz="1800" u="none" strike="noStrike">
              <a:solidFill>
                <a:schemeClr val="bg2"/>
              </a:solidFill>
              <a:effectLst/>
              <a:latin typeface="Calibri" panose="020F0502020204030204" pitchFamily="34" charset="0"/>
              <a:ea typeface="Calibri" panose="020F0502020204030204" pitchFamily="34" charset="0"/>
            </a:endParaRPr>
          </a:p>
        </p:txBody>
      </p:sp>
      <p:sp>
        <p:nvSpPr>
          <p:cNvPr id="12" name="תיבת טקסט 11">
            <a:extLst>
              <a:ext uri="{FF2B5EF4-FFF2-40B4-BE49-F238E27FC236}">
                <a16:creationId xmlns:a16="http://schemas.microsoft.com/office/drawing/2014/main" id="{3E918447-3830-F798-4FEC-5ACAF769410D}"/>
              </a:ext>
            </a:extLst>
          </p:cNvPr>
          <p:cNvSpPr txBox="1"/>
          <p:nvPr/>
        </p:nvSpPr>
        <p:spPr>
          <a:xfrm>
            <a:off x="7891964" y="2773190"/>
            <a:ext cx="1198117" cy="692049"/>
          </a:xfrm>
          <a:prstGeom prst="rect">
            <a:avLst/>
          </a:prstGeom>
          <a:noFill/>
          <a:ln>
            <a:noFill/>
          </a:ln>
        </p:spPr>
        <p:txBody>
          <a:bodyPr wrap="square">
            <a:spAutoFit/>
          </a:bodyPr>
          <a:lstStyle/>
          <a:p>
            <a:pPr algn="r" rtl="1">
              <a:lnSpc>
                <a:spcPct val="115000"/>
              </a:lnSpc>
              <a:spcAft>
                <a:spcPts val="600"/>
              </a:spcAft>
            </a:pPr>
            <a:r>
              <a:rPr lang="ar-SA" sz="3600" b="1">
                <a:solidFill>
                  <a:srgbClr val="722B8F"/>
                </a:solidFill>
                <a:effectLst/>
                <a:latin typeface="Calibri" panose="020F0502020204030204" pitchFamily="34" charset="0"/>
                <a:ea typeface="Calibri" panose="020F0502020204030204" pitchFamily="34" charset="0"/>
                <a:cs typeface="Calibri" panose="020F0502020204030204" pitchFamily="34" charset="0"/>
              </a:rPr>
              <a:t>ماذا؟</a:t>
            </a:r>
            <a:endParaRPr lang="en-US" sz="3600" b="1">
              <a:effectLst/>
              <a:latin typeface="Calibri" panose="020F0502020204030204" pitchFamily="34" charset="0"/>
              <a:ea typeface="Calibri" panose="020F0502020204030204" pitchFamily="34" charset="0"/>
            </a:endParaRPr>
          </a:p>
        </p:txBody>
      </p:sp>
      <p:cxnSp>
        <p:nvCxnSpPr>
          <p:cNvPr id="4" name="מחבר ישר 3">
            <a:extLst>
              <a:ext uri="{FF2B5EF4-FFF2-40B4-BE49-F238E27FC236}">
                <a16:creationId xmlns:a16="http://schemas.microsoft.com/office/drawing/2014/main" id="{BC1FADF9-7C2A-1FD2-7A9A-900175867A76}"/>
              </a:ext>
            </a:extLst>
          </p:cNvPr>
          <p:cNvCxnSpPr>
            <a:cxnSpLocks/>
          </p:cNvCxnSpPr>
          <p:nvPr/>
        </p:nvCxnSpPr>
        <p:spPr>
          <a:xfrm>
            <a:off x="7789123" y="1733825"/>
            <a:ext cx="0" cy="3647271"/>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תיבת טקסט 13">
            <a:extLst>
              <a:ext uri="{FF2B5EF4-FFF2-40B4-BE49-F238E27FC236}">
                <a16:creationId xmlns:a16="http://schemas.microsoft.com/office/drawing/2014/main" id="{3F780931-80EA-DBA3-AB70-A3F8ADFA78A5}"/>
              </a:ext>
            </a:extLst>
          </p:cNvPr>
          <p:cNvSpPr txBox="1"/>
          <p:nvPr/>
        </p:nvSpPr>
        <p:spPr>
          <a:xfrm>
            <a:off x="7909544" y="6240033"/>
            <a:ext cx="1198117" cy="692049"/>
          </a:xfrm>
          <a:prstGeom prst="rect">
            <a:avLst/>
          </a:prstGeom>
          <a:noFill/>
          <a:ln>
            <a:noFill/>
          </a:ln>
        </p:spPr>
        <p:txBody>
          <a:bodyPr wrap="square">
            <a:spAutoFit/>
          </a:bodyPr>
          <a:lstStyle/>
          <a:p>
            <a:pPr algn="r" rtl="1">
              <a:lnSpc>
                <a:spcPct val="115000"/>
              </a:lnSpc>
              <a:spcAft>
                <a:spcPts val="600"/>
              </a:spcAft>
            </a:pPr>
            <a:r>
              <a:rPr lang="ar-SA" sz="3600" b="1">
                <a:solidFill>
                  <a:srgbClr val="F0542A"/>
                </a:solidFill>
                <a:effectLst/>
                <a:latin typeface="Calibri" panose="020F0502020204030204" pitchFamily="34" charset="0"/>
                <a:ea typeface="Calibri" panose="020F0502020204030204" pitchFamily="34" charset="0"/>
                <a:cs typeface="Calibri" panose="020F0502020204030204" pitchFamily="34" charset="0"/>
              </a:rPr>
              <a:t>من</a:t>
            </a:r>
            <a:r>
              <a:rPr lang="ar-SA" sz="3600">
                <a:solidFill>
                  <a:srgbClr val="F0542A"/>
                </a:solidFill>
                <a:effectLst/>
                <a:latin typeface="Calibri" panose="020F0502020204030204" pitchFamily="34" charset="0"/>
                <a:ea typeface="Calibri" panose="020F0502020204030204" pitchFamily="34" charset="0"/>
                <a:cs typeface="Calibri" panose="020F0502020204030204" pitchFamily="34" charset="0"/>
              </a:rPr>
              <a:t>؟</a:t>
            </a:r>
            <a:endParaRPr lang="en-US" sz="3600">
              <a:effectLst/>
              <a:latin typeface="Calibri" panose="020F0502020204030204" pitchFamily="34" charset="0"/>
              <a:ea typeface="Calibri" panose="020F0502020204030204" pitchFamily="34" charset="0"/>
            </a:endParaRPr>
          </a:p>
        </p:txBody>
      </p:sp>
      <p:cxnSp>
        <p:nvCxnSpPr>
          <p:cNvPr id="15" name="מחבר ישר 14">
            <a:extLst>
              <a:ext uri="{FF2B5EF4-FFF2-40B4-BE49-F238E27FC236}">
                <a16:creationId xmlns:a16="http://schemas.microsoft.com/office/drawing/2014/main" id="{CA5B6CFD-8C20-DFCE-9573-43D1D5E9D76B}"/>
              </a:ext>
            </a:extLst>
          </p:cNvPr>
          <p:cNvCxnSpPr>
            <a:cxnSpLocks/>
          </p:cNvCxnSpPr>
          <p:nvPr/>
        </p:nvCxnSpPr>
        <p:spPr>
          <a:xfrm>
            <a:off x="7803547" y="5819758"/>
            <a:ext cx="44" cy="196362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תיבת טקסט 18">
            <a:extLst>
              <a:ext uri="{FF2B5EF4-FFF2-40B4-BE49-F238E27FC236}">
                <a16:creationId xmlns:a16="http://schemas.microsoft.com/office/drawing/2014/main" id="{CE6463F5-6134-1FF6-8B0E-74C1CB7B6F10}"/>
              </a:ext>
            </a:extLst>
          </p:cNvPr>
          <p:cNvSpPr txBox="1"/>
          <p:nvPr/>
        </p:nvSpPr>
        <p:spPr>
          <a:xfrm>
            <a:off x="509747" y="8946293"/>
            <a:ext cx="7399797" cy="1504579"/>
          </a:xfrm>
          <a:prstGeom prst="rect">
            <a:avLst/>
          </a:prstGeom>
          <a:noFill/>
          <a:ln>
            <a:noFill/>
          </a:ln>
        </p:spPr>
        <p:txBody>
          <a:bodyPr wrap="square">
            <a:spAutoFit/>
          </a:bodyPr>
          <a:lstStyle/>
          <a:p>
            <a:pPr lvl="1" algn="r" rtl="1">
              <a:lnSpc>
                <a:spcPct val="150000"/>
              </a:lnSpc>
              <a:spcAft>
                <a:spcPts val="600"/>
              </a:spcAft>
              <a:buClr>
                <a:schemeClr val="accent1"/>
              </a:buClr>
            </a:pPr>
            <a:r>
              <a:rPr lang="he-IL" sz="2000">
                <a:solidFill>
                  <a:schemeClr val="accent1"/>
                </a:solidFill>
                <a:latin typeface="Calibri" panose="020F0502020204030204" pitchFamily="34" charset="0"/>
                <a:ea typeface="Calibri" panose="020F0502020204030204" pitchFamily="34" charset="0"/>
              </a:rPr>
              <a:t>7.</a:t>
            </a:r>
            <a:r>
              <a:rPr lang="he-IL" sz="2000">
                <a:solidFill>
                  <a:schemeClr val="accent3"/>
                </a:solidFill>
                <a:effectLst/>
                <a:latin typeface="Calibri" panose="020F0502020204030204" pitchFamily="34" charset="0"/>
                <a:ea typeface="Calibri" panose="020F0502020204030204" pitchFamily="34" charset="0"/>
              </a:rPr>
              <a:t> </a:t>
            </a:r>
            <a:r>
              <a:rPr lang="ar-SA" sz="2000">
                <a:solidFill>
                  <a:schemeClr val="accent3"/>
                </a:solidFill>
                <a:effectLst/>
                <a:latin typeface="Calibri" panose="020F0502020204030204" pitchFamily="34" charset="0"/>
                <a:ea typeface="Calibri" panose="020F0502020204030204" pitchFamily="34" charset="0"/>
              </a:rPr>
              <a:t>عند التوجّه إلى الجمهور، وخاصة إلى المتفرّجين والمتفرّجات، من المهم أن </a:t>
            </a:r>
            <a:r>
              <a:rPr lang="he-IL" sz="2000">
                <a:solidFill>
                  <a:schemeClr val="accent3"/>
                </a:solidFill>
                <a:effectLst/>
                <a:latin typeface="Calibri" panose="020F0502020204030204" pitchFamily="34" charset="0"/>
                <a:ea typeface="Calibri" panose="020F0502020204030204" pitchFamily="34" charset="0"/>
              </a:rPr>
              <a:t>  </a:t>
            </a:r>
            <a:r>
              <a:rPr lang="ar-SA" sz="2000">
                <a:solidFill>
                  <a:schemeClr val="accent3"/>
                </a:solidFill>
                <a:effectLst/>
                <a:latin typeface="Calibri" panose="020F0502020204030204" pitchFamily="34" charset="0"/>
                <a:ea typeface="Calibri" panose="020F0502020204030204" pitchFamily="34" charset="0"/>
              </a:rPr>
              <a:t>يتضمن ذلك تحفيزًا عاطفيًا، معلومات، ودافعًا للتّداخل النّشط</a:t>
            </a:r>
            <a:endParaRPr lang="en-US" sz="2000">
              <a:solidFill>
                <a:schemeClr val="accent3"/>
              </a:solidFill>
              <a:effectLst/>
              <a:latin typeface="Calibri" panose="020F0502020204030204" pitchFamily="34" charset="0"/>
              <a:ea typeface="Calibri" panose="020F0502020204030204" pitchFamily="34" charset="0"/>
            </a:endParaRPr>
          </a:p>
          <a:p>
            <a:pPr lvl="1" algn="r" rtl="1">
              <a:lnSpc>
                <a:spcPct val="150000"/>
              </a:lnSpc>
              <a:spcAft>
                <a:spcPts val="600"/>
              </a:spcAft>
              <a:buClr>
                <a:schemeClr val="accent1"/>
              </a:buClr>
            </a:pPr>
            <a:r>
              <a:rPr lang="he-IL" sz="2000">
                <a:solidFill>
                  <a:schemeClr val="accent1"/>
                </a:solidFill>
                <a:latin typeface="Calibri" panose="020F0502020204030204" pitchFamily="34" charset="0"/>
                <a:ea typeface="Calibri" panose="020F0502020204030204" pitchFamily="34" charset="0"/>
              </a:rPr>
              <a:t>8. </a:t>
            </a:r>
            <a:r>
              <a:rPr lang="ar-SA" sz="2000">
                <a:solidFill>
                  <a:schemeClr val="accent3"/>
                </a:solidFill>
                <a:effectLst/>
                <a:latin typeface="Calibri" panose="020F0502020204030204" pitchFamily="34" charset="0"/>
                <a:ea typeface="Calibri" panose="020F0502020204030204" pitchFamily="34" charset="0"/>
              </a:rPr>
              <a:t>تصميم بصريّ مثير للفضول، يحفّز على التداخل، وغير منفّر</a:t>
            </a:r>
            <a:endParaRPr lang="en-US" sz="2000">
              <a:solidFill>
                <a:schemeClr val="accent3"/>
              </a:solidFill>
              <a:effectLst/>
              <a:latin typeface="Calibri" panose="020F0502020204030204" pitchFamily="34" charset="0"/>
              <a:ea typeface="Calibri" panose="020F0502020204030204" pitchFamily="34" charset="0"/>
            </a:endParaRPr>
          </a:p>
        </p:txBody>
      </p:sp>
      <p:cxnSp>
        <p:nvCxnSpPr>
          <p:cNvPr id="21" name="מחבר ישר 20">
            <a:extLst>
              <a:ext uri="{FF2B5EF4-FFF2-40B4-BE49-F238E27FC236}">
                <a16:creationId xmlns:a16="http://schemas.microsoft.com/office/drawing/2014/main" id="{57AB84EF-9AD5-F370-525E-57A6C9AF69D4}"/>
              </a:ext>
            </a:extLst>
          </p:cNvPr>
          <p:cNvCxnSpPr>
            <a:cxnSpLocks/>
          </p:cNvCxnSpPr>
          <p:nvPr/>
        </p:nvCxnSpPr>
        <p:spPr>
          <a:xfrm flipH="1">
            <a:off x="7767197" y="8725375"/>
            <a:ext cx="43853" cy="201633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תיבת טקסט 21">
            <a:extLst>
              <a:ext uri="{FF2B5EF4-FFF2-40B4-BE49-F238E27FC236}">
                <a16:creationId xmlns:a16="http://schemas.microsoft.com/office/drawing/2014/main" id="{6A91F8A0-DBF5-47A2-B298-7C3D9FD91FAB}"/>
              </a:ext>
            </a:extLst>
          </p:cNvPr>
          <p:cNvSpPr txBox="1"/>
          <p:nvPr/>
        </p:nvSpPr>
        <p:spPr>
          <a:xfrm>
            <a:off x="7909544" y="9201200"/>
            <a:ext cx="1198117" cy="688458"/>
          </a:xfrm>
          <a:prstGeom prst="rect">
            <a:avLst/>
          </a:prstGeom>
          <a:noFill/>
          <a:ln>
            <a:noFill/>
          </a:ln>
        </p:spPr>
        <p:txBody>
          <a:bodyPr wrap="square">
            <a:spAutoFit/>
          </a:bodyPr>
          <a:lstStyle/>
          <a:p>
            <a:pPr algn="r" rtl="1">
              <a:lnSpc>
                <a:spcPct val="115000"/>
              </a:lnSpc>
              <a:spcAft>
                <a:spcPts val="600"/>
              </a:spcAft>
            </a:pPr>
            <a:r>
              <a:rPr lang="ar-SA" sz="3600" b="1">
                <a:solidFill>
                  <a:schemeClr val="accent1"/>
                </a:solidFill>
                <a:effectLst/>
                <a:latin typeface="Calibri" panose="020F0502020204030204" pitchFamily="34" charset="0"/>
                <a:ea typeface="Calibri" panose="020F0502020204030204" pitchFamily="34" charset="0"/>
              </a:rPr>
              <a:t>كيف؟</a:t>
            </a:r>
            <a:endParaRPr lang="en-US" sz="3600" b="1">
              <a:solidFill>
                <a:schemeClr val="accent1"/>
              </a:solidFill>
              <a:effectLst/>
              <a:latin typeface="Calibri" panose="020F0502020204030204" pitchFamily="34" charset="0"/>
              <a:ea typeface="Calibri" panose="020F0502020204030204" pitchFamily="34" charset="0"/>
            </a:endParaRPr>
          </a:p>
        </p:txBody>
      </p:sp>
      <p:sp>
        <p:nvSpPr>
          <p:cNvPr id="3" name="תיבת טקסט 2">
            <a:extLst>
              <a:ext uri="{FF2B5EF4-FFF2-40B4-BE49-F238E27FC236}">
                <a16:creationId xmlns:a16="http://schemas.microsoft.com/office/drawing/2014/main" id="{3693B0BB-EEA5-6931-6D3A-775FF68D2F99}"/>
              </a:ext>
            </a:extLst>
          </p:cNvPr>
          <p:cNvSpPr txBox="1"/>
          <p:nvPr/>
        </p:nvSpPr>
        <p:spPr>
          <a:xfrm>
            <a:off x="833572" y="1855364"/>
            <a:ext cx="7122098" cy="3261790"/>
          </a:xfrm>
          <a:prstGeom prst="rect">
            <a:avLst/>
          </a:prstGeom>
          <a:noFill/>
        </p:spPr>
        <p:txBody>
          <a:bodyPr wrap="square">
            <a:spAutoFit/>
          </a:bodyPr>
          <a:lstStyle/>
          <a:p>
            <a:pPr algn="r" rtl="1">
              <a:lnSpc>
                <a:spcPct val="115000"/>
              </a:lnSpc>
              <a:spcAft>
                <a:spcPts val="600"/>
              </a:spcAft>
              <a:buClr>
                <a:schemeClr val="bg2"/>
              </a:buClr>
            </a:pPr>
            <a:endParaRPr lang="en-US" sz="1100">
              <a:effectLst/>
              <a:latin typeface="Calibri" panose="020F0502020204030204" pitchFamily="34" charset="0"/>
              <a:ea typeface="Calibri" panose="020F0502020204030204" pitchFamily="34" charset="0"/>
            </a:endParaRPr>
          </a:p>
          <a:p>
            <a:pPr marL="914400" lvl="1" indent="-457200" algn="r" rtl="1">
              <a:lnSpc>
                <a:spcPct val="115000"/>
              </a:lnSpc>
              <a:spcAft>
                <a:spcPts val="600"/>
              </a:spcAft>
              <a:buClr>
                <a:schemeClr val="bg2"/>
              </a:buClr>
              <a:buFont typeface="+mj-lt"/>
              <a:buAutoNum type="arabicPeriod"/>
            </a:pPr>
            <a:r>
              <a:rPr lang="ar-SA" sz="2000">
                <a:solidFill>
                  <a:srgbClr val="000000"/>
                </a:solidFill>
                <a:effectLst/>
                <a:latin typeface="Calibri" panose="020F0502020204030204" pitchFamily="34" charset="0"/>
                <a:ea typeface="Calibri" panose="020F0502020204030204" pitchFamily="34" charset="0"/>
              </a:rPr>
              <a:t>تعريف العنف بين الأزواج كمشكلة اجتماعيّة، وليس فقط كمشكلة شخصيّة</a:t>
            </a:r>
            <a:endParaRPr lang="en-US" sz="2000">
              <a:effectLst/>
              <a:latin typeface="Calibri" panose="020F0502020204030204" pitchFamily="34" charset="0"/>
              <a:ea typeface="Calibri" panose="020F0502020204030204" pitchFamily="34" charset="0"/>
            </a:endParaRPr>
          </a:p>
          <a:p>
            <a:pPr marL="914400" lvl="1" indent="-457200" algn="r" rtl="1">
              <a:lnSpc>
                <a:spcPct val="115000"/>
              </a:lnSpc>
              <a:spcAft>
                <a:spcPts val="600"/>
              </a:spcAft>
              <a:buClr>
                <a:schemeClr val="bg2"/>
              </a:buClr>
              <a:buFont typeface="+mj-lt"/>
              <a:buAutoNum type="arabicPeriod"/>
            </a:pPr>
            <a:r>
              <a:rPr lang="ar-SA" sz="2000">
                <a:solidFill>
                  <a:srgbClr val="000000"/>
                </a:solidFill>
                <a:effectLst/>
                <a:latin typeface="Calibri" panose="020F0502020204030204" pitchFamily="34" charset="0"/>
                <a:ea typeface="Calibri" panose="020F0502020204030204" pitchFamily="34" charset="0"/>
              </a:rPr>
              <a:t>التّعامل مع مشكلة العنف بين الأزواج كمشكلة يمكن تقليص نطاقها</a:t>
            </a:r>
            <a:endParaRPr lang="en-US" sz="2000">
              <a:effectLst/>
              <a:latin typeface="Calibri" panose="020F0502020204030204" pitchFamily="34" charset="0"/>
              <a:ea typeface="Calibri" panose="020F0502020204030204" pitchFamily="34" charset="0"/>
            </a:endParaRPr>
          </a:p>
          <a:p>
            <a:pPr marL="914400" lvl="1" indent="-457200" algn="r" rtl="1">
              <a:lnSpc>
                <a:spcPct val="115000"/>
              </a:lnSpc>
              <a:spcAft>
                <a:spcPts val="600"/>
              </a:spcAft>
              <a:buClr>
                <a:schemeClr val="bg2"/>
              </a:buClr>
              <a:buFont typeface="+mj-lt"/>
              <a:buAutoNum type="arabicPeriod"/>
            </a:pPr>
            <a:r>
              <a:rPr lang="ar-SA" sz="2000">
                <a:solidFill>
                  <a:srgbClr val="000000"/>
                </a:solidFill>
                <a:effectLst/>
                <a:latin typeface="Calibri" panose="020F0502020204030204" pitchFamily="34" charset="0"/>
                <a:ea typeface="Calibri" panose="020F0502020204030204" pitchFamily="34" charset="0"/>
              </a:rPr>
              <a:t>توسيع نطاق تناول قضية العنف عن طريق التطرّق إلى مختلف السلوكيات العنيفة، غير المتطرّفة، وعن طريق وصف السلوكيات والمشاعر النّاتجة عن العنف </a:t>
            </a:r>
            <a:endParaRPr lang="en-US" sz="2000">
              <a:effectLst/>
              <a:latin typeface="Calibri" panose="020F0502020204030204" pitchFamily="34" charset="0"/>
              <a:ea typeface="Calibri" panose="020F0502020204030204" pitchFamily="34" charset="0"/>
            </a:endParaRPr>
          </a:p>
          <a:p>
            <a:pPr marL="914400" lvl="1" indent="-457200" algn="r" rtl="1">
              <a:lnSpc>
                <a:spcPct val="115000"/>
              </a:lnSpc>
              <a:spcAft>
                <a:spcPts val="600"/>
              </a:spcAft>
              <a:buClr>
                <a:schemeClr val="bg2"/>
              </a:buClr>
              <a:buFont typeface="+mj-lt"/>
              <a:buAutoNum type="arabicPeriod"/>
            </a:pPr>
            <a:r>
              <a:rPr lang="ar-SA" sz="2000">
                <a:solidFill>
                  <a:srgbClr val="000000"/>
                </a:solidFill>
                <a:effectLst/>
                <a:latin typeface="Calibri" panose="020F0502020204030204" pitchFamily="34" charset="0"/>
                <a:ea typeface="Calibri" panose="020F0502020204030204" pitchFamily="34" charset="0"/>
              </a:rPr>
              <a:t>عرض الوضع المنشود: الأمان الشخصيّ في العلاقة بين الأزواج</a:t>
            </a:r>
            <a:endParaRPr lang="en-US" sz="2000">
              <a:effectLst/>
              <a:latin typeface="Calibri" panose="020F0502020204030204" pitchFamily="34" charset="0"/>
              <a:ea typeface="Calibri" panose="020F0502020204030204" pitchFamily="34" charset="0"/>
            </a:endParaRPr>
          </a:p>
          <a:p>
            <a:pPr marL="514350" lvl="0" indent="-514350" algn="r" rtl="1">
              <a:lnSpc>
                <a:spcPct val="115000"/>
              </a:lnSpc>
              <a:spcAft>
                <a:spcPts val="600"/>
              </a:spcAft>
              <a:buClr>
                <a:schemeClr val="bg2"/>
              </a:buClr>
              <a:buFont typeface="+mj-lt"/>
              <a:buAutoNum type="arabicPeriod"/>
            </a:pPr>
            <a:endParaRPr lang="en-US" sz="2800" u="none" strike="noStrike">
              <a:solidFill>
                <a:schemeClr val="accent3"/>
              </a:solidFill>
              <a:effectLst/>
              <a:latin typeface="Calibri" panose="020F0502020204030204" pitchFamily="34" charset="0"/>
              <a:ea typeface="Calibri" panose="020F0502020204030204" pitchFamily="34" charset="0"/>
            </a:endParaRPr>
          </a:p>
        </p:txBody>
      </p:sp>
      <p:sp>
        <p:nvSpPr>
          <p:cNvPr id="2" name="תיבת טקסט 1">
            <a:extLst>
              <a:ext uri="{FF2B5EF4-FFF2-40B4-BE49-F238E27FC236}">
                <a16:creationId xmlns:a16="http://schemas.microsoft.com/office/drawing/2014/main" id="{0BF5CC6A-63F0-2281-DC1F-FFCFBB322E34}"/>
              </a:ext>
            </a:extLst>
          </p:cNvPr>
          <p:cNvSpPr txBox="1"/>
          <p:nvPr/>
        </p:nvSpPr>
        <p:spPr>
          <a:xfrm>
            <a:off x="787446" y="5913566"/>
            <a:ext cx="7122098" cy="1314206"/>
          </a:xfrm>
          <a:prstGeom prst="rect">
            <a:avLst/>
          </a:prstGeom>
          <a:noFill/>
        </p:spPr>
        <p:txBody>
          <a:bodyPr wrap="square">
            <a:spAutoFit/>
          </a:bodyPr>
          <a:lstStyle/>
          <a:p>
            <a:pPr marL="742950" lvl="1" indent="-285750" algn="r" rtl="1">
              <a:lnSpc>
                <a:spcPct val="200000"/>
              </a:lnSpc>
              <a:spcAft>
                <a:spcPts val="600"/>
              </a:spcAft>
              <a:buClr>
                <a:schemeClr val="accent2"/>
              </a:buClr>
              <a:buFont typeface="+mj-lt"/>
              <a:buAutoNum type="arabicPeriod" startAt="5"/>
            </a:pPr>
            <a:r>
              <a:rPr lang="ar-SA" sz="2000">
                <a:solidFill>
                  <a:schemeClr val="accent3"/>
                </a:solidFill>
                <a:effectLst/>
                <a:latin typeface="Calibri" panose="020F0502020204030204" pitchFamily="34" charset="0"/>
                <a:ea typeface="Calibri" panose="020F0502020204030204" pitchFamily="34" charset="0"/>
              </a:rPr>
              <a:t>تشجيع المتفرّجين</a:t>
            </a:r>
            <a:r>
              <a:rPr lang="en-GB" sz="2000">
                <a:solidFill>
                  <a:schemeClr val="accent3"/>
                </a:solidFill>
                <a:effectLst/>
                <a:latin typeface="Calibri" panose="020F0502020204030204" pitchFamily="34" charset="0"/>
                <a:ea typeface="Calibri" panose="020F0502020204030204" pitchFamily="34" charset="0"/>
              </a:rPr>
              <a:t>/</a:t>
            </a:r>
            <a:r>
              <a:rPr lang="ar-SA" sz="2000">
                <a:solidFill>
                  <a:schemeClr val="accent3"/>
                </a:solidFill>
                <a:effectLst/>
                <a:latin typeface="Calibri" panose="020F0502020204030204" pitchFamily="34" charset="0"/>
                <a:ea typeface="Calibri" panose="020F0502020204030204" pitchFamily="34" charset="0"/>
              </a:rPr>
              <a:t>ات (</a:t>
            </a:r>
            <a:r>
              <a:rPr lang="en-GB" sz="2000">
                <a:solidFill>
                  <a:schemeClr val="accent3"/>
                </a:solidFill>
                <a:effectLst/>
                <a:latin typeface="Calibri" panose="020F0502020204030204" pitchFamily="34" charset="0"/>
                <a:ea typeface="Calibri" panose="020F0502020204030204" pitchFamily="34" charset="0"/>
              </a:rPr>
              <a:t>bystanders</a:t>
            </a:r>
            <a:r>
              <a:rPr lang="ar-SA" sz="2000">
                <a:solidFill>
                  <a:schemeClr val="accent3"/>
                </a:solidFill>
                <a:effectLst/>
                <a:latin typeface="Calibri" panose="020F0502020204030204" pitchFamily="34" charset="0"/>
                <a:ea typeface="Calibri" panose="020F0502020204030204" pitchFamily="34" charset="0"/>
              </a:rPr>
              <a:t>) على التّداخل</a:t>
            </a:r>
            <a:endParaRPr lang="en-US" sz="2000">
              <a:solidFill>
                <a:schemeClr val="accent3"/>
              </a:solidFill>
              <a:effectLst/>
              <a:latin typeface="Calibri" panose="020F0502020204030204" pitchFamily="34" charset="0"/>
              <a:ea typeface="Calibri" panose="020F0502020204030204" pitchFamily="34" charset="0"/>
            </a:endParaRPr>
          </a:p>
          <a:p>
            <a:pPr marL="742950" lvl="1" indent="-285750" algn="r" rtl="1">
              <a:lnSpc>
                <a:spcPct val="200000"/>
              </a:lnSpc>
              <a:spcAft>
                <a:spcPts val="600"/>
              </a:spcAft>
              <a:buClr>
                <a:schemeClr val="accent2"/>
              </a:buClr>
              <a:buFont typeface="+mj-lt"/>
              <a:buAutoNum type="arabicPeriod" startAt="5"/>
            </a:pPr>
            <a:r>
              <a:rPr lang="ar-SA" sz="2000">
                <a:solidFill>
                  <a:schemeClr val="accent3"/>
                </a:solidFill>
                <a:effectLst/>
                <a:latin typeface="Calibri" panose="020F0502020204030204" pitchFamily="34" charset="0"/>
                <a:ea typeface="Calibri" panose="020F0502020204030204" pitchFamily="34" charset="0"/>
              </a:rPr>
              <a:t>اعتبار الرجال (غير المتداخلين) جزءًا من الحلّ</a:t>
            </a:r>
            <a:endParaRPr lang="en-US" sz="2000">
              <a:solidFill>
                <a:schemeClr val="accent3"/>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0230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0" y="1759948"/>
            <a:ext cx="9601200" cy="54629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11786" y="7407292"/>
            <a:ext cx="8891856" cy="523220"/>
          </a:xfrm>
          <a:prstGeom prst="rect">
            <a:avLst/>
          </a:prstGeom>
          <a:noFill/>
        </p:spPr>
        <p:txBody>
          <a:bodyPr wrap="square">
            <a:spAutoFit/>
          </a:bodyPr>
          <a:lstStyle/>
          <a:p>
            <a:pPr algn="just" rtl="1">
              <a:spcAft>
                <a:spcPts val="800"/>
              </a:spcAft>
            </a:pPr>
            <a:r>
              <a:rPr lang="ar-SA" sz="2800">
                <a:solidFill>
                  <a:schemeClr val="bg2"/>
                </a:solidFill>
                <a:latin typeface="Assistant" panose="00000500000000000000" pitchFamily="50" charset="-79"/>
              </a:rPr>
              <a:t>ما العمل؟</a:t>
            </a:r>
            <a:endParaRPr lang="he-IL" sz="2800">
              <a:solidFill>
                <a:schemeClr val="bg2"/>
              </a:solidFill>
              <a:latin typeface="Assistant" panose="00000500000000000000" pitchFamily="50" charset="-79"/>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1265977" y="198187"/>
            <a:ext cx="7973122" cy="1015663"/>
          </a:xfrm>
          <a:prstGeom prst="rect">
            <a:avLst/>
          </a:prstGeom>
          <a:noFill/>
        </p:spPr>
        <p:txBody>
          <a:bodyPr wrap="square">
            <a:spAutoFit/>
          </a:bodyPr>
          <a:lstStyle/>
          <a:p>
            <a:pPr algn="ctr" rtl="1"/>
            <a:r>
              <a:rPr lang="ar-SA" sz="3000" b="1">
                <a:ln w="0"/>
                <a:gradFill>
                  <a:gsLst>
                    <a:gs pos="0">
                      <a:srgbClr val="722C8F"/>
                    </a:gs>
                    <a:gs pos="40000">
                      <a:srgbClr val="C00000"/>
                    </a:gs>
                    <a:gs pos="88000">
                      <a:srgbClr val="F0542B"/>
                    </a:gs>
                  </a:gsLst>
                  <a:lin ang="10800000" scaled="0"/>
                </a:gradFill>
                <a:latin typeface="Assistant" panose="00000500000000000000" pitchFamily="2" charset="-79"/>
              </a:rPr>
              <a:t>التّوصية الأولى:</a:t>
            </a:r>
          </a:p>
          <a:p>
            <a:pPr algn="ctr" rtl="1"/>
            <a:r>
              <a:rPr lang="ar-SA" sz="3000" b="1">
                <a:ln w="0"/>
                <a:gradFill>
                  <a:gsLst>
                    <a:gs pos="0">
                      <a:srgbClr val="722C8F"/>
                    </a:gs>
                    <a:gs pos="40000">
                      <a:srgbClr val="C00000"/>
                    </a:gs>
                    <a:gs pos="88000">
                      <a:srgbClr val="F0542B"/>
                    </a:gs>
                  </a:gsLst>
                  <a:lin ang="10800000" scaled="0"/>
                </a:gradFill>
                <a:latin typeface="Assistant" panose="00000500000000000000" pitchFamily="2" charset="-79"/>
              </a:rPr>
              <a:t>تعريف المشكلة كقضية اجتماعيّة وليس كمسألة شخصيّة</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99473" y="1854076"/>
            <a:ext cx="8891856" cy="523220"/>
          </a:xfrm>
          <a:prstGeom prst="rect">
            <a:avLst/>
          </a:prstGeom>
          <a:noFill/>
        </p:spPr>
        <p:txBody>
          <a:bodyPr wrap="square">
            <a:spAutoFit/>
          </a:bodyPr>
          <a:lstStyle/>
          <a:p>
            <a:pPr algn="just" rtl="1">
              <a:spcAft>
                <a:spcPts val="800"/>
              </a:spcAft>
            </a:pPr>
            <a:r>
              <a:rPr lang="ar-SA" sz="2800">
                <a:solidFill>
                  <a:schemeClr val="bg1"/>
                </a:solidFill>
                <a:latin typeface="Assistant" panose="00000500000000000000" pitchFamily="50" charset="-79"/>
              </a:rPr>
              <a:t>ما أهمية ذلك؟</a:t>
            </a:r>
            <a:endParaRPr lang="he-IL" sz="2800">
              <a:solidFill>
                <a:schemeClr val="bg1"/>
              </a:solidFill>
              <a:latin typeface="Assistant" panose="00000500000000000000" pitchFamily="50" charset="-79"/>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90115"/>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22689" y="1785277"/>
            <a:ext cx="1032820" cy="951281"/>
          </a:xfrm>
          <a:prstGeom prst="rect">
            <a:avLst/>
          </a:prstGeom>
        </p:spPr>
      </p:pic>
      <p:pic>
        <p:nvPicPr>
          <p:cNvPr id="27" name="תמונה 26">
            <a:extLst>
              <a:ext uri="{FF2B5EF4-FFF2-40B4-BE49-F238E27FC236}">
                <a16:creationId xmlns:a16="http://schemas.microsoft.com/office/drawing/2014/main" id="{545D8744-CBCA-1AF8-4770-5B1192BE7F01}"/>
              </a:ext>
            </a:extLst>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287427" y="7201180"/>
            <a:ext cx="1108010" cy="642387"/>
          </a:xfrm>
          <a:prstGeom prst="rect">
            <a:avLst/>
          </a:prstGeom>
        </p:spPr>
      </p:pic>
      <p:sp>
        <p:nvSpPr>
          <p:cNvPr id="29" name="תיבת טקסט 28">
            <a:extLst>
              <a:ext uri="{FF2B5EF4-FFF2-40B4-BE49-F238E27FC236}">
                <a16:creationId xmlns:a16="http://schemas.microsoft.com/office/drawing/2014/main" id="{2FDDEC92-C578-4EE9-3D1A-0ACD31836F20}"/>
              </a:ext>
            </a:extLst>
          </p:cNvPr>
          <p:cNvSpPr txBox="1"/>
          <p:nvPr/>
        </p:nvSpPr>
        <p:spPr>
          <a:xfrm>
            <a:off x="594346" y="2266496"/>
            <a:ext cx="8412508" cy="4934684"/>
          </a:xfrm>
          <a:prstGeom prst="rect">
            <a:avLst/>
          </a:prstGeom>
          <a:noFill/>
        </p:spPr>
        <p:txBody>
          <a:bodyPr wrap="square">
            <a:spAutoFit/>
          </a:bodyPr>
          <a:lstStyle/>
          <a:p>
            <a:pPr algn="just" rtl="1">
              <a:spcAft>
                <a:spcPts val="800"/>
              </a:spcAft>
            </a:pPr>
            <a:r>
              <a:rPr lang="ar-SA">
                <a:solidFill>
                  <a:schemeClr val="bg1"/>
                </a:solidFill>
                <a:latin typeface="Assistant" panose="00000500000000000000" pitchFamily="50" charset="-79"/>
              </a:rPr>
              <a:t>العنف في العلاقات الزوجيّة يُعتبر عامة مسألة شخصيّة، نابعة عن مزايا شخصيّة وعن ظروف شخصيّة، وهي سائدة أساسًا لدى النساء من الفئات المستضعفة، وتؤثّر فقط على الأشخاص المتواجدين في دائرة العنف.</a:t>
            </a:r>
          </a:p>
          <a:p>
            <a:pPr algn="just" rtl="1">
              <a:spcAft>
                <a:spcPts val="800"/>
              </a:spcAft>
            </a:pPr>
            <a:r>
              <a:rPr lang="ar-SA">
                <a:solidFill>
                  <a:schemeClr val="bg1"/>
                </a:solidFill>
                <a:latin typeface="Assistant" panose="00000500000000000000" pitchFamily="50" charset="-79"/>
              </a:rPr>
              <a:t>ما المشكلة في مثل هذا التصوّر؟ إذا اعتبرت هذه الظاهرة مسألة شخصيّة، غير مرتبطة بعوامل اجتماعيّة ولا توجد لها أي آثار اجتماعيّة، فإنّنا لن نولي، كمجتمعٍ، أهمية لمعالجتها، ولن يكون لنا دور في مساعي اجتثاث هذه الظاهرة من جذورها. هذا التصور يمنع قسم من النساء المتضررات من العنف من الشكوى، لأنه إذا كانت مشكلة خاصة فلا مجال لمشاركتها مع الاخرين وخاصة المؤسسات العامة.</a:t>
            </a:r>
          </a:p>
          <a:p>
            <a:pPr algn="just" rtl="1">
              <a:spcAft>
                <a:spcPts val="800"/>
              </a:spcAft>
            </a:pPr>
            <a:r>
              <a:rPr lang="ar-SA">
                <a:solidFill>
                  <a:schemeClr val="bg1"/>
                </a:solidFill>
                <a:latin typeface="Assistant" panose="00000500000000000000" pitchFamily="50" charset="-79"/>
              </a:rPr>
              <a:t>في الواقع، هناك مسبّبات عديدة لقضية العنف بين الأزواج. البعض منها مرتبط حقًا بالمزايا الشخصيّة للأشخاص المتواجدين في دائرة العنف، ولكن هناك أيضًا عوامل اجتماعيّة تؤثّر على الظاهرة، كالأعراف الاجتماعيّة والثقافيّة بخصوص العلاقات الزوجيّة والأسريّة (مثل قدسية العائلة وخصوصية الأزواج)، مستوى العنف العام في المجتمع، مفاهيم الأنوثة والرجولة، موازين القوة وانعدام المساواة الاجتماعيّة، الاقتصاديّة والماديّة بين الرجال والنساء. </a:t>
            </a:r>
          </a:p>
          <a:p>
            <a:pPr algn="just" rtl="1">
              <a:spcAft>
                <a:spcPts val="800"/>
              </a:spcAft>
            </a:pPr>
            <a:r>
              <a:rPr lang="ar-SA">
                <a:solidFill>
                  <a:schemeClr val="bg1"/>
                </a:solidFill>
                <a:latin typeface="Assistant" panose="00000500000000000000" pitchFamily="50" charset="-79"/>
              </a:rPr>
              <a:t>بالإضافة إلى تأثيره على الفرد، فإنّ العنف بين الأزواج يؤثّر على المجتمع بأسره: فهو يحافظ على علاقات القوة الجندريّة ويعززها، يُضعف الإنتاجيّة في العمل والتطور الاقتصاديّ، ويشكّل عبئًا على أجهزة الصحة، الرفاه الاجتماعي، تطبيق القانون، القضاء والتربية والتعليم.</a:t>
            </a:r>
          </a:p>
          <a:p>
            <a:pPr algn="just" rtl="1">
              <a:spcAft>
                <a:spcPts val="800"/>
              </a:spcAft>
            </a:pPr>
            <a:r>
              <a:rPr lang="ar-SA">
                <a:solidFill>
                  <a:schemeClr val="bg1"/>
                </a:solidFill>
                <a:latin typeface="Assistant" panose="00000500000000000000" pitchFamily="50" charset="-79"/>
              </a:rPr>
              <a:t>تعريف هذه القضية كقضية اجتماعيّة يزيد من وعي الجمهور حِيال الظاهرة ومن جاهزية الأشخاص من خارج دائرة العنف للمساهمة في الوقاية من العنف وكبح جماح هذه الظاهرة. يزيد ذلك أيضًا من جاهزية الجمهور للتعامل مع العوامل الاجتماعيّة المسبّبة لهذه الظاهرة.</a:t>
            </a:r>
          </a:p>
        </p:txBody>
      </p:sp>
      <p:sp>
        <p:nvSpPr>
          <p:cNvPr id="31" name="תיבת טקסט 30">
            <a:extLst>
              <a:ext uri="{FF2B5EF4-FFF2-40B4-BE49-F238E27FC236}">
                <a16:creationId xmlns:a16="http://schemas.microsoft.com/office/drawing/2014/main" id="{0A9A8486-F193-3F9A-6C59-DACEA2F8EE91}"/>
              </a:ext>
            </a:extLst>
          </p:cNvPr>
          <p:cNvSpPr txBox="1"/>
          <p:nvPr/>
        </p:nvSpPr>
        <p:spPr>
          <a:xfrm>
            <a:off x="442662" y="7917839"/>
            <a:ext cx="8475658" cy="4770537"/>
          </a:xfrm>
          <a:prstGeom prst="rect">
            <a:avLst/>
          </a:prstGeom>
          <a:noFill/>
        </p:spPr>
        <p:txBody>
          <a:bodyPr wrap="square">
            <a:spAutoFit/>
          </a:bodyPr>
          <a:lstStyle/>
          <a:p>
            <a:pPr marL="285746" indent="-285746" algn="just" rtl="1" fontAlgn="base">
              <a:buFont typeface="Arial" panose="020B0604020202020204" pitchFamily="34" charset="0"/>
              <a:buChar char="•"/>
            </a:pPr>
            <a:r>
              <a:rPr lang="ar-SA" sz="1600">
                <a:solidFill>
                  <a:srgbClr val="000000"/>
                </a:solidFill>
                <a:latin typeface="Assistant" panose="00000500000000000000" pitchFamily="50" charset="-79"/>
              </a:rPr>
              <a:t>	في الرسائل والمضامين المتعلّقة بهذه القضية، من المهم التوضيح أنّ العنف بين الأزواج هو مشكلة نابعة أيضًا عن أعراف اجتماعيّة، والتشديد على أنّها ليست مسألة شخصيّة أو عائليّة فقط.</a:t>
            </a:r>
            <a:endParaRPr lang="he-IL" sz="1600">
              <a:solidFill>
                <a:srgbClr val="000000"/>
              </a:solidFill>
              <a:latin typeface="Assistant" panose="00000500000000000000" pitchFamily="50" charset="-79"/>
            </a:endParaRPr>
          </a:p>
          <a:p>
            <a:pPr algn="just" rtl="1" fontAlgn="base"/>
            <a:endParaRPr lang="ar-SA" sz="1600">
              <a:solidFill>
                <a:srgbClr val="000000"/>
              </a:solidFill>
              <a:latin typeface="Assistant" panose="00000500000000000000" pitchFamily="50" charset="-79"/>
            </a:endParaRPr>
          </a:p>
          <a:p>
            <a:pPr marL="285746" indent="-285746" algn="just" rtl="1" fontAlgn="base">
              <a:buFont typeface="Arial" panose="020B0604020202020204" pitchFamily="34" charset="0"/>
              <a:buChar char="•"/>
            </a:pPr>
            <a:r>
              <a:rPr lang="ar-SA" sz="1600">
                <a:solidFill>
                  <a:srgbClr val="000000"/>
                </a:solidFill>
                <a:latin typeface="Assistant" panose="00000500000000000000" pitchFamily="50" charset="-79"/>
              </a:rPr>
              <a:t>	في الرسائل والمضامين المختلفة، من ضمنها المضامين البصريّة، من المهم تناول العنف بين الأزواج كظاهرة قائمة لدى جميع شرائح المجتمع، على جميع المستويات ولدى جميع الأجيال؛ وكمشكلة قد تواجهنا نحن أيضًا أو قد تواجه أقربائنا وأصدقائنا.</a:t>
            </a:r>
            <a:endParaRPr lang="he-IL" sz="1600">
              <a:solidFill>
                <a:srgbClr val="000000"/>
              </a:solidFill>
              <a:latin typeface="Assistant" panose="00000500000000000000" pitchFamily="50" charset="-79"/>
            </a:endParaRPr>
          </a:p>
          <a:p>
            <a:pPr algn="just" rtl="1" fontAlgn="base"/>
            <a:endParaRPr lang="ar-SA" sz="1600">
              <a:solidFill>
                <a:srgbClr val="000000"/>
              </a:solidFill>
              <a:latin typeface="Assistant" panose="00000500000000000000" pitchFamily="50" charset="-79"/>
            </a:endParaRPr>
          </a:p>
          <a:p>
            <a:pPr marL="285746" indent="-285746" algn="just" rtl="1" fontAlgn="base">
              <a:buFont typeface="Arial" panose="020B0604020202020204" pitchFamily="34" charset="0"/>
              <a:buChar char="•"/>
            </a:pPr>
            <a:r>
              <a:rPr lang="ar-SA" sz="1600">
                <a:solidFill>
                  <a:srgbClr val="000000"/>
                </a:solidFill>
                <a:latin typeface="Assistant" panose="00000500000000000000" pitchFamily="50" charset="-79"/>
              </a:rPr>
              <a:t>عند التوجّه إلى شركات (مديري/مديرات الموارد البشرية أو المسؤولية التنظيميّة)، افعلوا ذلك ضمن سياق "المسؤوليّة المجتمعيّة"- عرّفوا المشكلة كقضية اجتماعيّة في المجتمع الإسرائيليّ، والتي تؤثّر أيضًا اعلى موظفي وموظفات الشركة، وليس فقط كقضية رفاه اجتماعيّ متعلقة فقط ببعض الموظفين والموظفات في الشركة التي تخاطبونها.</a:t>
            </a:r>
            <a:endParaRPr lang="he-IL" sz="1600">
              <a:solidFill>
                <a:srgbClr val="000000"/>
              </a:solidFill>
              <a:latin typeface="Assistant" panose="00000500000000000000" pitchFamily="50" charset="-79"/>
            </a:endParaRPr>
          </a:p>
          <a:p>
            <a:pPr algn="just" rtl="1" fontAlgn="base"/>
            <a:endParaRPr lang="ar-SA" sz="1600">
              <a:solidFill>
                <a:srgbClr val="000000"/>
              </a:solidFill>
              <a:latin typeface="Assistant" panose="00000500000000000000" pitchFamily="50" charset="-79"/>
            </a:endParaRPr>
          </a:p>
          <a:p>
            <a:pPr marL="285746" indent="-285746" algn="just" rtl="1" fontAlgn="base">
              <a:buFont typeface="Arial" panose="020B0604020202020204" pitchFamily="34" charset="0"/>
              <a:buChar char="•"/>
            </a:pPr>
            <a:r>
              <a:rPr lang="ar-SA" sz="1600">
                <a:solidFill>
                  <a:srgbClr val="000000"/>
                </a:solidFill>
                <a:latin typeface="Assistant" panose="00000500000000000000" pitchFamily="50" charset="-79"/>
              </a:rPr>
              <a:t>شدّدوا على أنّ الوعي واليقظة والتّداخل من قِبل كل واحد وواحدة منهم، جميعها تساهم في خلق تغيير، في المحيط القريب وبشكل عام.</a:t>
            </a:r>
          </a:p>
          <a:p>
            <a:pPr marL="285746" indent="-285746" algn="just" rtl="1" fontAlgn="base">
              <a:buFont typeface="Arial" panose="020B0604020202020204" pitchFamily="34" charset="0"/>
              <a:buChar char="•"/>
            </a:pPr>
            <a:endParaRPr lang="ar-SA" sz="1600">
              <a:solidFill>
                <a:srgbClr val="000000"/>
              </a:solidFill>
              <a:latin typeface="Assistant" panose="00000500000000000000" pitchFamily="50" charset="-79"/>
            </a:endParaRPr>
          </a:p>
          <a:p>
            <a:pPr algn="just" rtl="1" fontAlgn="base"/>
            <a:r>
              <a:rPr lang="ar-SA" sz="1600">
                <a:solidFill>
                  <a:srgbClr val="000000"/>
                </a:solidFill>
                <a:latin typeface="Assistant" panose="00000500000000000000" pitchFamily="50" charset="-79"/>
              </a:rPr>
              <a:t> 	تسليط الضوء على الأثمان التي يدفعها المجتمع بأسره إثر قضية العنف بين الأزواج- التّناقل بين الأجيال         </a:t>
            </a:r>
          </a:p>
          <a:p>
            <a:pPr algn="just" rtl="1" fontAlgn="base"/>
            <a:r>
              <a:rPr lang="ar-SA" sz="1600">
                <a:solidFill>
                  <a:srgbClr val="000000"/>
                </a:solidFill>
                <a:latin typeface="Assistant" panose="00000500000000000000" pitchFamily="50" charset="-79"/>
              </a:rPr>
              <a:t>       والعبء الذي تتكبّده الأجهزة الرسمية في الدولة.</a:t>
            </a:r>
          </a:p>
          <a:p>
            <a:pPr algn="just" rtl="1" fontAlgn="base"/>
            <a:endParaRPr lang="ar-SA" sz="1600">
              <a:solidFill>
                <a:srgbClr val="000000"/>
              </a:solidFill>
              <a:latin typeface="Assistant" panose="00000500000000000000" pitchFamily="50" charset="-79"/>
            </a:endParaRPr>
          </a:p>
          <a:p>
            <a:pPr algn="just" rtl="1" fontAlgn="base"/>
            <a:r>
              <a:rPr lang="ar-SA" sz="1600">
                <a:solidFill>
                  <a:srgbClr val="000000"/>
                </a:solidFill>
                <a:latin typeface="Assistant" panose="00000500000000000000" pitchFamily="50" charset="-79"/>
              </a:rPr>
              <a:t>	توضيح آثار الأعراف الاجتماعيّة </a:t>
            </a:r>
            <a:r>
              <a:rPr lang="ar-SA" sz="1600" err="1">
                <a:solidFill>
                  <a:srgbClr val="000000"/>
                </a:solidFill>
                <a:latin typeface="Assistant" panose="00000500000000000000" pitchFamily="50" charset="-79"/>
              </a:rPr>
              <a:t>والوصمات</a:t>
            </a:r>
            <a:r>
              <a:rPr lang="ar-SA" sz="1600">
                <a:solidFill>
                  <a:srgbClr val="000000"/>
                </a:solidFill>
                <a:latin typeface="Assistant" panose="00000500000000000000" pitchFamily="50" charset="-79"/>
              </a:rPr>
              <a:t> السلبيّة على مستوى الفرد. على سبيل المثال: تجنّب القول: "لم  </a:t>
            </a:r>
          </a:p>
          <a:p>
            <a:pPr algn="just" rtl="1" fontAlgn="base"/>
            <a:r>
              <a:rPr lang="ar-SA" sz="1600">
                <a:solidFill>
                  <a:srgbClr val="000000"/>
                </a:solidFill>
                <a:latin typeface="Assistant" panose="00000500000000000000" pitchFamily="50" charset="-79"/>
              </a:rPr>
              <a:t>      تُخبر أحدًا خَجَلًا"، والقول بدلًا من ذلك: "لم تُخبر أحدًا لأنّ التعرّض للعنف في مجتمعنا هو شيء معيب ويجب إخفاؤه".</a:t>
            </a:r>
          </a:p>
        </p:txBody>
      </p:sp>
      <p:sp>
        <p:nvSpPr>
          <p:cNvPr id="34" name="מלבן 33">
            <a:extLst>
              <a:ext uri="{FF2B5EF4-FFF2-40B4-BE49-F238E27FC236}">
                <a16:creationId xmlns:a16="http://schemas.microsoft.com/office/drawing/2014/main" id="{FEEAD675-9A6C-FBAB-4FD9-6B6FA1515156}"/>
              </a:ext>
            </a:extLst>
          </p:cNvPr>
          <p:cNvSpPr/>
          <p:nvPr/>
        </p:nvSpPr>
        <p:spPr>
          <a:xfrm>
            <a:off x="8702492" y="8049651"/>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5" name="מלבן 34">
            <a:extLst>
              <a:ext uri="{FF2B5EF4-FFF2-40B4-BE49-F238E27FC236}">
                <a16:creationId xmlns:a16="http://schemas.microsoft.com/office/drawing/2014/main" id="{66E057AE-BC63-0942-87D5-F89D3675DD2E}"/>
              </a:ext>
            </a:extLst>
          </p:cNvPr>
          <p:cNvSpPr/>
          <p:nvPr/>
        </p:nvSpPr>
        <p:spPr>
          <a:xfrm>
            <a:off x="8702492" y="8715594"/>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6" name="מלבן 35">
            <a:extLst>
              <a:ext uri="{FF2B5EF4-FFF2-40B4-BE49-F238E27FC236}">
                <a16:creationId xmlns:a16="http://schemas.microsoft.com/office/drawing/2014/main" id="{6DFB61CA-79E0-1CFB-57AD-093E303D7F63}"/>
              </a:ext>
            </a:extLst>
          </p:cNvPr>
          <p:cNvSpPr/>
          <p:nvPr/>
        </p:nvSpPr>
        <p:spPr>
          <a:xfrm>
            <a:off x="8702492" y="9718220"/>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7" name="מלבן 36">
            <a:extLst>
              <a:ext uri="{FF2B5EF4-FFF2-40B4-BE49-F238E27FC236}">
                <a16:creationId xmlns:a16="http://schemas.microsoft.com/office/drawing/2014/main" id="{5B8F70DF-CBD6-60F6-DCC3-4B293CE0993D}"/>
              </a:ext>
            </a:extLst>
          </p:cNvPr>
          <p:cNvSpPr/>
          <p:nvPr/>
        </p:nvSpPr>
        <p:spPr>
          <a:xfrm>
            <a:off x="8702492" y="10624593"/>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8" name="מלבן 37">
            <a:extLst>
              <a:ext uri="{FF2B5EF4-FFF2-40B4-BE49-F238E27FC236}">
                <a16:creationId xmlns:a16="http://schemas.microsoft.com/office/drawing/2014/main" id="{079065F5-A254-3BCF-DE14-52F4D844DF98}"/>
              </a:ext>
            </a:extLst>
          </p:cNvPr>
          <p:cNvSpPr/>
          <p:nvPr/>
        </p:nvSpPr>
        <p:spPr>
          <a:xfrm>
            <a:off x="8702492" y="11412223"/>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9" name="מלבן 38">
            <a:extLst>
              <a:ext uri="{FF2B5EF4-FFF2-40B4-BE49-F238E27FC236}">
                <a16:creationId xmlns:a16="http://schemas.microsoft.com/office/drawing/2014/main" id="{C0E5F9B3-853D-EE53-E348-D94B1EF1F040}"/>
              </a:ext>
            </a:extLst>
          </p:cNvPr>
          <p:cNvSpPr/>
          <p:nvPr/>
        </p:nvSpPr>
        <p:spPr>
          <a:xfrm>
            <a:off x="8702492" y="12100657"/>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6" name="תמונה 5">
            <a:extLst>
              <a:ext uri="{FF2B5EF4-FFF2-40B4-BE49-F238E27FC236}">
                <a16:creationId xmlns:a16="http://schemas.microsoft.com/office/drawing/2014/main" id="{0059EABA-F5E5-1D84-6DFE-9E1595271A33}"/>
              </a:ext>
            </a:extLst>
          </p:cNvPr>
          <p:cNvPicPr>
            <a:picLocks noChangeAspect="1"/>
          </p:cNvPicPr>
          <p:nvPr/>
        </p:nvPicPr>
        <p:blipFill rotWithShape="1">
          <a:blip r:embed="rId5">
            <a:extLst>
              <a:ext uri="{28A0092B-C50C-407E-A947-70E740481C1C}">
                <a14:useLocalDpi xmlns:a14="http://schemas.microsoft.com/office/drawing/2010/main" val="0"/>
              </a:ext>
            </a:extLst>
          </a:blip>
          <a:srcRect r="22776" b="54935"/>
          <a:stretch/>
        </p:blipFill>
        <p:spPr>
          <a:xfrm rot="9410790">
            <a:off x="-108936" y="99942"/>
            <a:ext cx="1949651" cy="1154408"/>
          </a:xfrm>
          <a:prstGeom prst="rect">
            <a:avLst/>
          </a:prstGeom>
        </p:spPr>
      </p:pic>
      <p:sp>
        <p:nvSpPr>
          <p:cNvPr id="7" name="תיבת טקסט 6">
            <a:extLst>
              <a:ext uri="{FF2B5EF4-FFF2-40B4-BE49-F238E27FC236}">
                <a16:creationId xmlns:a16="http://schemas.microsoft.com/office/drawing/2014/main" id="{7F64D554-B7BB-1D8A-B878-BC2DB4FE0082}"/>
              </a:ext>
            </a:extLst>
          </p:cNvPr>
          <p:cNvSpPr txBox="1"/>
          <p:nvPr/>
        </p:nvSpPr>
        <p:spPr>
          <a:xfrm>
            <a:off x="-447991" y="44974"/>
            <a:ext cx="1509823" cy="707886"/>
          </a:xfrm>
          <a:prstGeom prst="rect">
            <a:avLst/>
          </a:prstGeom>
          <a:noFill/>
        </p:spPr>
        <p:txBody>
          <a:bodyPr wrap="square" rtlCol="1">
            <a:spAutoFit/>
          </a:bodyPr>
          <a:lstStyle/>
          <a:p>
            <a:pPr algn="r" rtl="1"/>
            <a:r>
              <a:rPr lang="ar-SA" sz="4000">
                <a:solidFill>
                  <a:schemeClr val="bg2"/>
                </a:solidFill>
                <a:latin typeface="Assistant SemiBold" panose="00000700000000000000" pitchFamily="50" charset="-79"/>
              </a:rPr>
              <a:t>ماذا؟</a:t>
            </a:r>
            <a:endParaRPr lang="he-IL" sz="4000">
              <a:solidFill>
                <a:schemeClr val="bg2"/>
              </a:solidFill>
              <a:latin typeface="Assistant SemiBold" panose="00000700000000000000" pitchFamily="50" charset="-79"/>
            </a:endParaRPr>
          </a:p>
        </p:txBody>
      </p:sp>
    </p:spTree>
    <p:extLst>
      <p:ext uri="{BB962C8B-B14F-4D97-AF65-F5344CB8AC3E}">
        <p14:creationId xmlns:p14="http://schemas.microsoft.com/office/powerpoint/2010/main" val="915773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0" y="1738188"/>
            <a:ext cx="9633284" cy="54629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54317" y="7433501"/>
            <a:ext cx="8891856" cy="523220"/>
          </a:xfrm>
          <a:prstGeom prst="rect">
            <a:avLst/>
          </a:prstGeom>
          <a:noFill/>
        </p:spPr>
        <p:txBody>
          <a:bodyPr wrap="square">
            <a:spAutoFit/>
          </a:bodyPr>
          <a:lstStyle/>
          <a:p>
            <a:pPr algn="just" rtl="1">
              <a:spcAft>
                <a:spcPts val="800"/>
              </a:spcAft>
            </a:pPr>
            <a:r>
              <a:rPr lang="ar-SA" sz="2800">
                <a:solidFill>
                  <a:schemeClr val="bg2"/>
                </a:solidFill>
                <a:latin typeface="Arial" panose="020B0604020202020204" pitchFamily="34" charset="0"/>
                <a:cs typeface="Arial" panose="020B0604020202020204" pitchFamily="34" charset="0"/>
              </a:rPr>
              <a:t>ما العمل </a:t>
            </a:r>
            <a:r>
              <a:rPr lang="ar-SA" sz="2800">
                <a:solidFill>
                  <a:schemeClr val="bg2"/>
                </a:solidFill>
                <a:latin typeface="Assistant" panose="00000500000000000000" pitchFamily="50" charset="-79"/>
                <a:cs typeface="Assistant" panose="00000500000000000000" pitchFamily="50" charset="-79"/>
              </a:rPr>
              <a:t>؟</a:t>
            </a:r>
            <a:endParaRPr lang="he-IL" sz="2800">
              <a:solidFill>
                <a:schemeClr val="bg2"/>
              </a:solidFill>
              <a:latin typeface="Assistant" panose="00000500000000000000" pitchFamily="50" charset="-79"/>
              <a:cs typeface="Assistant" panose="00000500000000000000" pitchFamily="50" charset="-79"/>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1015764" y="262077"/>
            <a:ext cx="8412508" cy="2308324"/>
          </a:xfrm>
          <a:prstGeom prst="rect">
            <a:avLst/>
          </a:prstGeom>
          <a:noFill/>
        </p:spPr>
        <p:txBody>
          <a:bodyPr wrap="square">
            <a:spAutoFit/>
          </a:bodyPr>
          <a:lstStyle/>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rPr>
              <a:t>التّوصية الثانية:</a:t>
            </a:r>
          </a:p>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rPr>
              <a:t>التعامل مع هذه القضية الاجتماعيّة كظاهرة يمكن تقليص نطاقها</a:t>
            </a:r>
          </a:p>
          <a:p>
            <a:pPr algn="ctr" rtl="1">
              <a:spcAft>
                <a:spcPts val="800"/>
              </a:spcAft>
            </a:pPr>
            <a:endParaRPr lang="ar-SA" sz="3200">
              <a:solidFill>
                <a:srgbClr val="732D86"/>
              </a:solidFill>
            </a:endParaRPr>
          </a:p>
          <a:p>
            <a:pPr algn="ctr" rtl="1">
              <a:spcAft>
                <a:spcPts val="800"/>
              </a:spcAft>
            </a:pPr>
            <a:r>
              <a:rPr lang="ar-SA" sz="3200">
                <a:solidFill>
                  <a:srgbClr val="732D86"/>
                </a:solidFill>
              </a:rPr>
              <a:t>التعامل مع هذه القضية الاجتماعيّة كظاهرة يمكن تقليص نطاقها</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50424" y="1872386"/>
            <a:ext cx="8891856" cy="523220"/>
          </a:xfrm>
          <a:prstGeom prst="rect">
            <a:avLst/>
          </a:prstGeom>
          <a:noFill/>
        </p:spPr>
        <p:txBody>
          <a:bodyPr wrap="square">
            <a:spAutoFit/>
          </a:bodyPr>
          <a:lstStyle/>
          <a:p>
            <a:pPr algn="just" rtl="1">
              <a:spcAft>
                <a:spcPts val="800"/>
              </a:spcAft>
            </a:pPr>
            <a:r>
              <a:rPr lang="ar-SA" sz="2800">
                <a:solidFill>
                  <a:schemeClr val="bg1"/>
                </a:solidFill>
                <a:latin typeface="Arial" panose="020B0604020202020204" pitchFamily="34" charset="0"/>
                <a:cs typeface="Arial" panose="020B0604020202020204" pitchFamily="34" charset="0"/>
              </a:rPr>
              <a:t>ما أهمية ذلك؟</a:t>
            </a:r>
            <a:endParaRPr lang="he-IL" sz="2800">
              <a:solidFill>
                <a:schemeClr val="bg1"/>
              </a:solidFill>
              <a:latin typeface="Arial" panose="020B0604020202020204" pitchFamily="34" charset="0"/>
              <a:cs typeface="Arial" panose="020B0604020202020204" pitchFamily="34" charset="0"/>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90115"/>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2704" y="1735280"/>
            <a:ext cx="1032820" cy="951281"/>
          </a:xfrm>
          <a:prstGeom prst="rect">
            <a:avLst/>
          </a:prstGeom>
        </p:spPr>
      </p:pic>
      <p:pic>
        <p:nvPicPr>
          <p:cNvPr id="27" name="תמונה 26">
            <a:extLst>
              <a:ext uri="{FF2B5EF4-FFF2-40B4-BE49-F238E27FC236}">
                <a16:creationId xmlns:a16="http://schemas.microsoft.com/office/drawing/2014/main" id="{545D8744-CBCA-1AF8-4770-5B1192BE7F01}"/>
              </a:ext>
            </a:extLst>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287427" y="7345558"/>
            <a:ext cx="1108010" cy="642387"/>
          </a:xfrm>
          <a:prstGeom prst="rect">
            <a:avLst/>
          </a:prstGeom>
        </p:spPr>
      </p:pic>
      <p:sp>
        <p:nvSpPr>
          <p:cNvPr id="3" name="תיבת טקסט 2">
            <a:extLst>
              <a:ext uri="{FF2B5EF4-FFF2-40B4-BE49-F238E27FC236}">
                <a16:creationId xmlns:a16="http://schemas.microsoft.com/office/drawing/2014/main" id="{27C1DD3E-9550-1855-884D-8F6A91625A09}"/>
              </a:ext>
            </a:extLst>
          </p:cNvPr>
          <p:cNvSpPr txBox="1"/>
          <p:nvPr/>
        </p:nvSpPr>
        <p:spPr>
          <a:xfrm>
            <a:off x="449180" y="2738741"/>
            <a:ext cx="8648925" cy="3518912"/>
          </a:xfrm>
          <a:prstGeom prst="rect">
            <a:avLst/>
          </a:prstGeom>
          <a:noFill/>
        </p:spPr>
        <p:txBody>
          <a:bodyPr wrap="square">
            <a:spAutoFit/>
          </a:bodyPr>
          <a:lstStyle/>
          <a:p>
            <a:pPr algn="just" rtl="1">
              <a:spcAft>
                <a:spcPts val="800"/>
              </a:spcAft>
            </a:pPr>
            <a:r>
              <a:rPr lang="ar-SA" sz="2400">
                <a:latin typeface="Arial" panose="020B0604020202020204" pitchFamily="34" charset="0"/>
                <a:cs typeface="Arial" panose="020B0604020202020204" pitchFamily="34" charset="0"/>
              </a:rPr>
              <a:t>التوجّه السائد في إسرائيل لقضية العنف بين الأزواج هو أنّها قدرٌ محتوم: مشكلة قائمة منذ الأزل، وستبقى قائمة للأبد، ولا يمكن تقليص نطاقها. هذا التوجّه يخلق شعورًا بالعجز، ويمنع النساء والرجال من أخذ زمام المبادرة والمساهمة في اجتثاث الآفة من جذورها (التدخّل- للأشخاص من خارج دائرة العنف؛ التّوجّه لتلقي المساعدة- للأشخاص المتواجدين في دائرة العنف).</a:t>
            </a:r>
          </a:p>
          <a:p>
            <a:pPr algn="just" rtl="1">
              <a:spcAft>
                <a:spcPts val="800"/>
              </a:spcAft>
            </a:pPr>
            <a:r>
              <a:rPr lang="ar-SA" sz="2400">
                <a:latin typeface="Arial" panose="020B0604020202020204" pitchFamily="34" charset="0"/>
                <a:cs typeface="Arial" panose="020B0604020202020204" pitchFamily="34" charset="0"/>
              </a:rPr>
              <a:t>التعامل مع قضية العنف على مختلف مظاهرها (العاطفيّة، الاقتصاديّة، الاجتماعيّة، الماديّة، الجنسيّة وغير ذلك)- ظاهرة اجتماعيّة يمكن تقليص نطاقها وكبح جماحها (كالتعامل مع قضايا أخرى مثل الإدمان، التّدخين وغير ذلك)، وعرض سُبل الوقاية والتدخّل وكيفية تقليص نطاق ظاهرة العنف بين الأزواج. </a:t>
            </a:r>
          </a:p>
        </p:txBody>
      </p:sp>
      <p:sp>
        <p:nvSpPr>
          <p:cNvPr id="6" name="תיבת טקסט 5">
            <a:extLst>
              <a:ext uri="{FF2B5EF4-FFF2-40B4-BE49-F238E27FC236}">
                <a16:creationId xmlns:a16="http://schemas.microsoft.com/office/drawing/2014/main" id="{08AB04BE-C135-D19A-2D5E-6F7033B9D210}"/>
              </a:ext>
            </a:extLst>
          </p:cNvPr>
          <p:cNvSpPr txBox="1"/>
          <p:nvPr/>
        </p:nvSpPr>
        <p:spPr>
          <a:xfrm>
            <a:off x="503581" y="8232070"/>
            <a:ext cx="8337851" cy="2939266"/>
          </a:xfrm>
          <a:prstGeom prst="rect">
            <a:avLst/>
          </a:prstGeom>
          <a:noFill/>
        </p:spPr>
        <p:txBody>
          <a:bodyPr wrap="square">
            <a:spAutoFit/>
          </a:bodyPr>
          <a:lstStyle/>
          <a:p>
            <a:pPr marL="285746" indent="-285746" algn="just" rtl="1" fontAlgn="base">
              <a:spcAft>
                <a:spcPts val="1800"/>
              </a:spcAft>
              <a:buFont typeface="Arial" panose="020B0604020202020204" pitchFamily="34" charset="0"/>
              <a:buChar char="•"/>
            </a:pPr>
            <a:r>
              <a:rPr lang="ar-SA" sz="2000">
                <a:solidFill>
                  <a:srgbClr val="000000"/>
                </a:solidFill>
                <a:latin typeface="Arial" panose="020B0604020202020204" pitchFamily="34" charset="0"/>
                <a:cs typeface="Arial" panose="020B0604020202020204" pitchFamily="34" charset="0"/>
              </a:rPr>
              <a:t>التذكير مجددًا بأنّ العنف بين الأزواج هو مشكلة يمكن تقليص نطاقها والوقاية منها، وهذا غير مفهوم ضمنًا.</a:t>
            </a:r>
          </a:p>
          <a:p>
            <a:pPr marL="285746" indent="-285746" algn="just" rtl="1" fontAlgn="base">
              <a:spcAft>
                <a:spcPts val="1800"/>
              </a:spcAft>
              <a:buFont typeface="Arial" panose="020B0604020202020204" pitchFamily="34" charset="0"/>
              <a:buChar char="•"/>
            </a:pPr>
            <a:r>
              <a:rPr lang="ar-SA" sz="2000">
                <a:solidFill>
                  <a:srgbClr val="000000"/>
                </a:solidFill>
                <a:latin typeface="Arial" panose="020B0604020202020204" pitchFamily="34" charset="0"/>
                <a:cs typeface="Arial" panose="020B0604020202020204" pitchFamily="34" charset="0"/>
              </a:rPr>
              <a:t>	التحدّث أيضًا عن تجنّب تصعيد العنف في العلاقة، وليس فقط عن الحالات المتطرفة التي تتطلب حلولًا جذريّة.</a:t>
            </a:r>
          </a:p>
          <a:p>
            <a:pPr marL="285746" indent="-285746" algn="just" rtl="1" fontAlgn="base">
              <a:spcAft>
                <a:spcPts val="1800"/>
              </a:spcAft>
              <a:buFont typeface="Arial" panose="020B0604020202020204" pitchFamily="34" charset="0"/>
              <a:buChar char="•"/>
            </a:pPr>
            <a:r>
              <a:rPr lang="ar-SA" sz="2000">
                <a:solidFill>
                  <a:srgbClr val="000000"/>
                </a:solidFill>
                <a:latin typeface="Arial" panose="020B0604020202020204" pitchFamily="34" charset="0"/>
                <a:cs typeface="Arial" panose="020B0604020202020204" pitchFamily="34" charset="0"/>
              </a:rPr>
              <a:t>	عرض أمثلة عن قصص نجاح- أمثلة للخروج الناجح من دائرة العنف في إطار العلاقة.</a:t>
            </a:r>
          </a:p>
          <a:p>
            <a:pPr marL="285746" indent="-285746" algn="just" rtl="1" fontAlgn="base">
              <a:spcAft>
                <a:spcPts val="1800"/>
              </a:spcAft>
              <a:buFont typeface="Arial" panose="020B0604020202020204" pitchFamily="34" charset="0"/>
              <a:buChar char="•"/>
            </a:pPr>
            <a:r>
              <a:rPr lang="ar-SA" sz="2000">
                <a:solidFill>
                  <a:srgbClr val="000000"/>
                </a:solidFill>
                <a:latin typeface="Arial" panose="020B0604020202020204" pitchFamily="34" charset="0"/>
                <a:cs typeface="Arial" panose="020B0604020202020204" pitchFamily="34" charset="0"/>
              </a:rPr>
              <a:t>	التحدّث عن الأمل- التشديد على إمكانية الخروج من دائرة العنف أو وقف العنف. الأمل هو قوة محفّزة. </a:t>
            </a:r>
          </a:p>
        </p:txBody>
      </p:sp>
      <p:sp>
        <p:nvSpPr>
          <p:cNvPr id="7" name="מלבן 6">
            <a:extLst>
              <a:ext uri="{FF2B5EF4-FFF2-40B4-BE49-F238E27FC236}">
                <a16:creationId xmlns:a16="http://schemas.microsoft.com/office/drawing/2014/main" id="{9A984D9B-B5E2-6395-CB5A-D1B450FE444B}"/>
              </a:ext>
            </a:extLst>
          </p:cNvPr>
          <p:cNvSpPr/>
          <p:nvPr/>
        </p:nvSpPr>
        <p:spPr>
          <a:xfrm>
            <a:off x="8616842" y="8357938"/>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7">
            <a:extLst>
              <a:ext uri="{FF2B5EF4-FFF2-40B4-BE49-F238E27FC236}">
                <a16:creationId xmlns:a16="http://schemas.microsoft.com/office/drawing/2014/main" id="{DEA2CCED-AF1D-F1BA-606F-9CCB5890466C}"/>
              </a:ext>
            </a:extLst>
          </p:cNvPr>
          <p:cNvSpPr/>
          <p:nvPr/>
        </p:nvSpPr>
        <p:spPr>
          <a:xfrm>
            <a:off x="8616842" y="9170134"/>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 name="תמונה 1">
            <a:extLst>
              <a:ext uri="{FF2B5EF4-FFF2-40B4-BE49-F238E27FC236}">
                <a16:creationId xmlns:a16="http://schemas.microsoft.com/office/drawing/2014/main" id="{D492E683-DF9F-BE28-B580-3AFFC33942DB}"/>
              </a:ext>
            </a:extLst>
          </p:cNvPr>
          <p:cNvPicPr>
            <a:picLocks noChangeAspect="1"/>
          </p:cNvPicPr>
          <p:nvPr/>
        </p:nvPicPr>
        <p:blipFill rotWithShape="1">
          <a:blip r:embed="rId5">
            <a:extLst>
              <a:ext uri="{28A0092B-C50C-407E-A947-70E740481C1C}">
                <a14:useLocalDpi xmlns:a14="http://schemas.microsoft.com/office/drawing/2010/main" val="0"/>
              </a:ext>
            </a:extLst>
          </a:blip>
          <a:srcRect r="22776" b="54935"/>
          <a:stretch/>
        </p:blipFill>
        <p:spPr>
          <a:xfrm rot="9410790">
            <a:off x="-114859" y="144933"/>
            <a:ext cx="1716467" cy="1016338"/>
          </a:xfrm>
          <a:prstGeom prst="rect">
            <a:avLst/>
          </a:prstGeom>
        </p:spPr>
      </p:pic>
      <p:sp>
        <p:nvSpPr>
          <p:cNvPr id="4" name="תיבת טקסט 3">
            <a:extLst>
              <a:ext uri="{FF2B5EF4-FFF2-40B4-BE49-F238E27FC236}">
                <a16:creationId xmlns:a16="http://schemas.microsoft.com/office/drawing/2014/main" id="{FACF780D-A722-563D-69B7-E5BC50ABD11C}"/>
              </a:ext>
            </a:extLst>
          </p:cNvPr>
          <p:cNvSpPr txBox="1"/>
          <p:nvPr/>
        </p:nvSpPr>
        <p:spPr>
          <a:xfrm>
            <a:off x="-554317" y="47945"/>
            <a:ext cx="1509823" cy="707886"/>
          </a:xfrm>
          <a:prstGeom prst="rect">
            <a:avLst/>
          </a:prstGeom>
          <a:noFill/>
        </p:spPr>
        <p:txBody>
          <a:bodyPr wrap="square" rtlCol="1">
            <a:spAutoFit/>
          </a:bodyPr>
          <a:lstStyle/>
          <a:p>
            <a:pPr algn="r" rtl="1"/>
            <a:r>
              <a:rPr lang="ar-SA" sz="4000">
                <a:solidFill>
                  <a:schemeClr val="bg2"/>
                </a:solidFill>
                <a:latin typeface="Arial" panose="020B0604020202020204" pitchFamily="34" charset="0"/>
                <a:cs typeface="Arial" panose="020B0604020202020204" pitchFamily="34" charset="0"/>
              </a:rPr>
              <a:t>ماذا؟</a:t>
            </a:r>
            <a:endParaRPr lang="he-IL" sz="4000">
              <a:solidFill>
                <a:schemeClr val="bg2"/>
              </a:solidFill>
              <a:latin typeface="Arial" panose="020B0604020202020204" pitchFamily="34" charset="0"/>
              <a:cs typeface="Arial" panose="020B0604020202020204" pitchFamily="34" charset="0"/>
            </a:endParaRPr>
          </a:p>
        </p:txBody>
      </p:sp>
      <p:pic>
        <p:nvPicPr>
          <p:cNvPr id="12" name="תמונה 11">
            <a:extLst>
              <a:ext uri="{FF2B5EF4-FFF2-40B4-BE49-F238E27FC236}">
                <a16:creationId xmlns:a16="http://schemas.microsoft.com/office/drawing/2014/main" id="{2F9569CD-D326-255B-E36C-CD776DA90C7B}"/>
              </a:ext>
            </a:extLst>
          </p:cNvPr>
          <p:cNvPicPr>
            <a:picLocks noChangeAspect="1"/>
          </p:cNvPicPr>
          <p:nvPr/>
        </p:nvPicPr>
        <p:blipFill>
          <a:blip r:embed="rId6"/>
          <a:stretch>
            <a:fillRect/>
          </a:stretch>
        </p:blipFill>
        <p:spPr>
          <a:xfrm>
            <a:off x="5133619" y="6533843"/>
            <a:ext cx="176799" cy="195089"/>
          </a:xfrm>
          <a:prstGeom prst="rect">
            <a:avLst/>
          </a:prstGeom>
        </p:spPr>
      </p:pic>
      <p:sp>
        <p:nvSpPr>
          <p:cNvPr id="13" name="מלבן 12">
            <a:extLst>
              <a:ext uri="{FF2B5EF4-FFF2-40B4-BE49-F238E27FC236}">
                <a16:creationId xmlns:a16="http://schemas.microsoft.com/office/drawing/2014/main" id="{323DE442-0814-4B77-5D7F-F10C9FB88733}"/>
              </a:ext>
            </a:extLst>
          </p:cNvPr>
          <p:cNvSpPr/>
          <p:nvPr/>
        </p:nvSpPr>
        <p:spPr>
          <a:xfrm>
            <a:off x="8616842" y="9982330"/>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a:extLst>
              <a:ext uri="{FF2B5EF4-FFF2-40B4-BE49-F238E27FC236}">
                <a16:creationId xmlns:a16="http://schemas.microsoft.com/office/drawing/2014/main" id="{43B905AE-37A8-A725-505B-B8943BCDCAD8}"/>
              </a:ext>
            </a:extLst>
          </p:cNvPr>
          <p:cNvSpPr/>
          <p:nvPr/>
        </p:nvSpPr>
        <p:spPr>
          <a:xfrm>
            <a:off x="8616842" y="10576833"/>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84513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0" y="2401772"/>
            <a:ext cx="9601200" cy="47994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54317" y="7289123"/>
            <a:ext cx="8891856" cy="523220"/>
          </a:xfrm>
          <a:prstGeom prst="rect">
            <a:avLst/>
          </a:prstGeom>
          <a:noFill/>
        </p:spPr>
        <p:txBody>
          <a:bodyPr wrap="square">
            <a:spAutoFit/>
          </a:bodyPr>
          <a:lstStyle/>
          <a:p>
            <a:pPr algn="just" rtl="1">
              <a:spcAft>
                <a:spcPts val="800"/>
              </a:spcAft>
            </a:pPr>
            <a:r>
              <a:rPr lang="ar-SA" sz="2800">
                <a:solidFill>
                  <a:schemeClr val="bg2"/>
                </a:solidFill>
                <a:latin typeface="Arial" panose="020B0604020202020204" pitchFamily="34" charset="0"/>
                <a:cs typeface="Arial" panose="020B0604020202020204" pitchFamily="34" charset="0"/>
              </a:rPr>
              <a:t>ما العمل؟</a:t>
            </a:r>
            <a:endParaRPr lang="he-IL" sz="2800">
              <a:solidFill>
                <a:schemeClr val="bg2"/>
              </a:solidFill>
              <a:latin typeface="Arial" panose="020B0604020202020204" pitchFamily="34" charset="0"/>
              <a:cs typeface="Arial" panose="020B0604020202020204" pitchFamily="34" charset="0"/>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964552" y="98025"/>
            <a:ext cx="7830437" cy="2041585"/>
          </a:xfrm>
          <a:prstGeom prst="rect">
            <a:avLst/>
          </a:prstGeom>
          <a:noFill/>
        </p:spPr>
        <p:txBody>
          <a:bodyPr wrap="square">
            <a:spAutoFit/>
          </a:bodyPr>
          <a:lstStyle/>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التّوصية الثالثة:</a:t>
            </a:r>
          </a:p>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توسيع تعريف قضية العنف بواسطة التطرّق إلى مختلف السلوكيات العنيفة، غير المتطرّفة، وإيلاء أهمية للجهة المتضررة.</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50424" y="2401772"/>
            <a:ext cx="8891856" cy="523220"/>
          </a:xfrm>
          <a:prstGeom prst="rect">
            <a:avLst/>
          </a:prstGeom>
          <a:noFill/>
        </p:spPr>
        <p:txBody>
          <a:bodyPr wrap="square">
            <a:spAutoFit/>
          </a:bodyPr>
          <a:lstStyle/>
          <a:p>
            <a:pPr algn="just" rtl="1">
              <a:spcAft>
                <a:spcPts val="800"/>
              </a:spcAft>
            </a:pPr>
            <a:r>
              <a:rPr lang="ar-SA" sz="2800">
                <a:solidFill>
                  <a:schemeClr val="bg1"/>
                </a:solidFill>
                <a:latin typeface="Arial" panose="020B0604020202020204" pitchFamily="34" charset="0"/>
                <a:cs typeface="Arial" panose="020B0604020202020204" pitchFamily="34" charset="0"/>
              </a:rPr>
              <a:t>ما أهمية ذلك؟ </a:t>
            </a:r>
            <a:endParaRPr lang="he-IL" sz="2800">
              <a:solidFill>
                <a:schemeClr val="bg1"/>
              </a:solidFill>
              <a:latin typeface="Arial" panose="020B0604020202020204" pitchFamily="34" charset="0"/>
              <a:cs typeface="Arial" panose="020B0604020202020204" pitchFamily="34" charset="0"/>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31796"/>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8544" y="2316846"/>
            <a:ext cx="1032820" cy="951281"/>
          </a:xfrm>
          <a:prstGeom prst="rect">
            <a:avLst/>
          </a:prstGeom>
        </p:spPr>
      </p:pic>
      <p:pic>
        <p:nvPicPr>
          <p:cNvPr id="27" name="תמונה 26">
            <a:extLst>
              <a:ext uri="{FF2B5EF4-FFF2-40B4-BE49-F238E27FC236}">
                <a16:creationId xmlns:a16="http://schemas.microsoft.com/office/drawing/2014/main" id="{545D8744-CBCA-1AF8-4770-5B1192BE7F01}"/>
              </a:ext>
            </a:extLst>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287427" y="7201180"/>
            <a:ext cx="1108010" cy="642387"/>
          </a:xfrm>
          <a:prstGeom prst="rect">
            <a:avLst/>
          </a:prstGeom>
        </p:spPr>
      </p:pic>
      <p:sp>
        <p:nvSpPr>
          <p:cNvPr id="6" name="תיבת טקסט 5">
            <a:extLst>
              <a:ext uri="{FF2B5EF4-FFF2-40B4-BE49-F238E27FC236}">
                <a16:creationId xmlns:a16="http://schemas.microsoft.com/office/drawing/2014/main" id="{999E8102-C6DE-ED43-8DFB-FE1913CDC7CF}"/>
              </a:ext>
            </a:extLst>
          </p:cNvPr>
          <p:cNvSpPr txBox="1"/>
          <p:nvPr/>
        </p:nvSpPr>
        <p:spPr>
          <a:xfrm>
            <a:off x="391370" y="3012935"/>
            <a:ext cx="8664476" cy="4632422"/>
          </a:xfrm>
          <a:prstGeom prst="rect">
            <a:avLst/>
          </a:prstGeom>
          <a:noFill/>
        </p:spPr>
        <p:txBody>
          <a:bodyPr wrap="square">
            <a:spAutoFit/>
          </a:bodyPr>
          <a:lstStyle/>
          <a:p>
            <a:pPr marL="0" marR="0" algn="just" rtl="1">
              <a:lnSpc>
                <a:spcPct val="107000"/>
              </a:lnSpc>
              <a:spcBef>
                <a:spcPts val="0"/>
              </a:spcBef>
              <a:spcAft>
                <a:spcPts val="800"/>
              </a:spcAft>
              <a:tabLst>
                <a:tab pos="4200525" algn="l"/>
              </a:tabLst>
            </a:pPr>
            <a:r>
              <a:rPr lang="ar-SA" sz="1800" kern="100">
                <a:effectLst/>
                <a:latin typeface="Calibri" panose="020F0502020204030204" pitchFamily="34" charset="0"/>
                <a:ea typeface="Calibri" panose="020F0502020204030204" pitchFamily="34" charset="0"/>
                <a:cs typeface="Calibri" panose="020F0502020204030204" pitchFamily="34" charset="0"/>
              </a:rPr>
              <a:t>حتى يتمكن الرجال والنساء من التعرف على العنف بين الأزواج ومؤشراته وكيفية التعامل مع الظاهرة. من المهم تعريف وزيادة التوعية حول العنف  واشكاله المختلفة. يدلّ البحث الذي أجريناه على أنّ معظم الجمهور يربط العنف بين الأزواج بالعنف الجسديّ، وخاصة العنف الجسديّ الشديد. هذا الربط يمنع الناس- سواء كانوا متواجدين في دائرة العنف أم لا- من تمييز أشكال أخرى من السلوكيات العنيفة وبالتالي يمنعهم من التدخل ووقف العنف ومن بينها: التنكيل العاطفيّ؛ العنف الاقتصاديّ؛ العَزل والمراقبة؛ التحكّم الشديد؛ العنف الدينيّ أو العقائديّ؛ العنف الجنسيّ وغير ذلك.</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tabLst>
                <a:tab pos="4200525" algn="l"/>
              </a:tabLst>
            </a:pPr>
            <a:r>
              <a:rPr lang="ar-SA" sz="1800" kern="100">
                <a:effectLst/>
                <a:latin typeface="Calibri" panose="020F0502020204030204" pitchFamily="34" charset="0"/>
                <a:ea typeface="Calibri" panose="020F0502020204030204" pitchFamily="34" charset="0"/>
                <a:cs typeface="Calibri" panose="020F0502020204030204" pitchFamily="34" charset="0"/>
              </a:rPr>
              <a:t>من المهم عرض هذه السلوكيات على أنّه مرفوضة وغير مشروعة، ويجب السعي لوقفها والوقاية منها.</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tabLst>
                <a:tab pos="4200525" algn="l"/>
              </a:tabLst>
            </a:pPr>
            <a:r>
              <a:rPr lang="ar-SA" sz="1800" kern="100">
                <a:effectLst/>
                <a:latin typeface="Calibri" panose="020F0502020204030204" pitchFamily="34" charset="0"/>
                <a:ea typeface="Calibri" panose="020F0502020204030204" pitchFamily="34" charset="0"/>
                <a:cs typeface="Calibri" panose="020F0502020204030204" pitchFamily="34" charset="0"/>
              </a:rPr>
              <a:t>لخلق ورفع الوعي حول مختلف السلوكيات العنيفة، لتمكين الناس من الاعتراف بوجود سلوكيات كهذه في حياتهم، وللتشجيع على التدخّل الوقائيّ الذي يمنع هذه السلوكيات ويحدّ منها، يُستحسن التّقليل من استخدام مصطلح "العنف" كطريقة أساسيّة لوصف المشكلة، وتوسيع "مخزون" المصطلحات التي تصف المشكلة.</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tabLst>
                <a:tab pos="4200525" algn="l"/>
              </a:tabLst>
            </a:pPr>
            <a:r>
              <a:rPr lang="ar-SA" sz="1800" kern="100">
                <a:effectLst/>
                <a:latin typeface="Calibri" panose="020F0502020204030204" pitchFamily="34" charset="0"/>
                <a:ea typeface="Calibri" panose="020F0502020204030204" pitchFamily="34" charset="0"/>
                <a:cs typeface="Calibri" panose="020F0502020204030204" pitchFamily="34" charset="0"/>
              </a:rPr>
              <a:t>بالإضافة إلى ذلك، فإنّ الإشارة إلى تجارب</a:t>
            </a:r>
            <a:r>
              <a:rPr lang="en-GB" sz="1800" kern="100">
                <a:effectLst/>
                <a:latin typeface="Calibri" panose="020F0502020204030204" pitchFamily="34" charset="0"/>
                <a:ea typeface="Calibri" panose="020F0502020204030204" pitchFamily="34" charset="0"/>
                <a:cs typeface="Calibri" panose="020F0502020204030204" pitchFamily="34" charset="0"/>
              </a:rPr>
              <a:t>/</a:t>
            </a:r>
            <a:r>
              <a:rPr lang="ar-SA" sz="1800" kern="100">
                <a:effectLst/>
                <a:latin typeface="Calibri" panose="020F0502020204030204" pitchFamily="34" charset="0"/>
                <a:ea typeface="Calibri" panose="020F0502020204030204" pitchFamily="34" charset="0"/>
                <a:cs typeface="Calibri" panose="020F0502020204030204" pitchFamily="34" charset="0"/>
              </a:rPr>
              <a:t>مشاعر الطرف المتضرر، نسهّل على الأشخاص المتواجدين في دائرة العنف وعلى بيئتهم القريبة الإدراك أنّ هذه التّجارب والمشاعر هي أضرار ناتجة عن العنف، وأنّ الرسالة والعِبرة التي نحملها لهم تنطبق عليهم هم أيضًا. </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endParaRPr lang="he-IL">
              <a:latin typeface="Arial" panose="020B0604020202020204" pitchFamily="34" charset="0"/>
              <a:cs typeface="Arial" panose="020B0604020202020204" pitchFamily="34" charset="0"/>
            </a:endParaRPr>
          </a:p>
        </p:txBody>
      </p:sp>
      <p:sp>
        <p:nvSpPr>
          <p:cNvPr id="8" name="תיבת טקסט 7">
            <a:extLst>
              <a:ext uri="{FF2B5EF4-FFF2-40B4-BE49-F238E27FC236}">
                <a16:creationId xmlns:a16="http://schemas.microsoft.com/office/drawing/2014/main" id="{7628D17D-E493-428E-174A-75ADB90AE438}"/>
              </a:ext>
            </a:extLst>
          </p:cNvPr>
          <p:cNvSpPr txBox="1"/>
          <p:nvPr/>
        </p:nvSpPr>
        <p:spPr>
          <a:xfrm>
            <a:off x="289511" y="8000972"/>
            <a:ext cx="8891856" cy="4493538"/>
          </a:xfrm>
          <a:prstGeom prst="rect">
            <a:avLst/>
          </a:prstGeom>
          <a:noFill/>
        </p:spPr>
        <p:txBody>
          <a:bodyPr wrap="square">
            <a:spAutoFit/>
          </a:bodyPr>
          <a:lstStyle/>
          <a:p>
            <a:pPr marL="285746" indent="-285746" algn="just" rtl="1" fontAlgn="base">
              <a:spcAft>
                <a:spcPts val="1200"/>
              </a:spcAft>
              <a:buFont typeface="Arial" panose="020B0604020202020204" pitchFamily="34" charset="0"/>
              <a:buChar char="•"/>
            </a:pPr>
            <a:r>
              <a:rPr lang="ar-SA">
                <a:solidFill>
                  <a:srgbClr val="000000"/>
                </a:solidFill>
                <a:latin typeface="Arial" panose="020B0604020202020204" pitchFamily="34" charset="0"/>
                <a:cs typeface="Arial" panose="020B0604020202020204" pitchFamily="34" charset="0"/>
              </a:rPr>
              <a:t>محاولة استخدام مصطلحات تصف السلوك العنيف، بدلًا من استخدام كلمة "عنف". بدلًا من استخدام "العنف بين الأزواج" كمصطلح شامل للظاهرة كلّها، يُستحسن توسيع "مخزون" المصطلحات، مثل: سلوك عدوانيّ قائم على السيطرة على الآخر وتحجيمه، تقييد الآخر، وإملاء الاحتياجات والرغبات على الطرف الآخر.</a:t>
            </a:r>
          </a:p>
          <a:p>
            <a:pPr marL="285746" indent="-285746" algn="r" rtl="1" fontAlgn="base">
              <a:spcAft>
                <a:spcPts val="1200"/>
              </a:spcAft>
              <a:buFont typeface="Arial" panose="020B0604020202020204" pitchFamily="34" charset="0"/>
              <a:buChar char="•"/>
            </a:pPr>
            <a:r>
              <a:rPr lang="ar-SA">
                <a:solidFill>
                  <a:srgbClr val="000000"/>
                </a:solidFill>
                <a:latin typeface="Arial" panose="020B0604020202020204" pitchFamily="34" charset="0"/>
                <a:cs typeface="Arial" panose="020B0604020202020204" pitchFamily="34" charset="0"/>
              </a:rPr>
              <a:t>التطرّق بوضوح إلى مختلف أشكال السلوك العدواني والمتسلّط (لفظيًّا، اقتصاديًّا، عاطفيًّا/نفسيًّا، جسديًّا وجنسيًّا، عزل اجتماعيّ)، وذلك لتوضيح السلوك الممارَس، لعدم الربط الفوري بالعنف الجسديّ. عند ذكر أمثلة، يُستحسن اختيار أمثلة غير متعلقة بالعنف الجسديّ.</a:t>
            </a:r>
          </a:p>
          <a:p>
            <a:pPr algn="r" rtl="1" fontAlgn="base">
              <a:spcAft>
                <a:spcPts val="1200"/>
              </a:spcAft>
            </a:pPr>
            <a:r>
              <a:rPr lang="ar-SA">
                <a:solidFill>
                  <a:srgbClr val="000000"/>
                </a:solidFill>
                <a:latin typeface="Arial" panose="020B0604020202020204" pitchFamily="34" charset="0"/>
                <a:cs typeface="Arial" panose="020B0604020202020204" pitchFamily="34" charset="0"/>
              </a:rPr>
              <a:t>     بالإضافة إلى ذكر السلوك المسيء، يوصى بالتطرق بشكل مباشر لتجربة المتضرّرين والمتضرّرات من العنف بين     </a:t>
            </a:r>
          </a:p>
          <a:p>
            <a:pPr algn="r" rtl="1" fontAlgn="base">
              <a:spcAft>
                <a:spcPts val="1200"/>
              </a:spcAft>
            </a:pPr>
            <a:r>
              <a:rPr lang="ar-SA">
                <a:solidFill>
                  <a:srgbClr val="000000"/>
                </a:solidFill>
                <a:latin typeface="Arial" panose="020B0604020202020204" pitchFamily="34" charset="0"/>
                <a:cs typeface="Arial" panose="020B0604020202020204" pitchFamily="34" charset="0"/>
              </a:rPr>
              <a:t>     الأزواج، على سبيل المثال: الشعور بالتّهديد والخوف، الشعور بفقدان الأمان الشّخصي والحرية. يشكّل ذلك وسيلة     </a:t>
            </a:r>
          </a:p>
          <a:p>
            <a:pPr algn="r" rtl="1" fontAlgn="base">
              <a:spcAft>
                <a:spcPts val="1200"/>
              </a:spcAft>
            </a:pPr>
            <a:r>
              <a:rPr lang="ar-SA">
                <a:solidFill>
                  <a:srgbClr val="000000"/>
                </a:solidFill>
                <a:latin typeface="Arial" panose="020B0604020202020204" pitchFamily="34" charset="0"/>
                <a:cs typeface="Arial" panose="020B0604020202020204" pitchFamily="34" charset="0"/>
              </a:rPr>
              <a:t>      إضافيّة لتمييز السّلوك العنيف، وإعطاء شرعية للمشاعر الصعبة لدى الطرف المتضرّر.</a:t>
            </a:r>
          </a:p>
          <a:p>
            <a:pPr algn="just" rtl="1" fontAlgn="base">
              <a:spcAft>
                <a:spcPts val="1200"/>
              </a:spcAft>
            </a:pPr>
            <a:r>
              <a:rPr lang="ar-SA">
                <a:solidFill>
                  <a:srgbClr val="000000"/>
                </a:solidFill>
                <a:latin typeface="Arial" panose="020B0604020202020204" pitchFamily="34" charset="0"/>
                <a:cs typeface="Arial" panose="020B0604020202020204" pitchFamily="34" charset="0"/>
              </a:rPr>
              <a:t>     عند التّوجّه إلى الطرف المسيء وبيئته القريبة- صِفوا سلوكياته ومشاعره بطريقة تمكّنه، هو وبيئته، من التشخيص     </a:t>
            </a:r>
          </a:p>
          <a:p>
            <a:pPr algn="just" rtl="1" fontAlgn="base">
              <a:spcAft>
                <a:spcPts val="1200"/>
              </a:spcAft>
            </a:pPr>
            <a:r>
              <a:rPr lang="ar-SA">
                <a:solidFill>
                  <a:srgbClr val="000000"/>
                </a:solidFill>
                <a:latin typeface="Arial" panose="020B0604020202020204" pitchFamily="34" charset="0"/>
                <a:cs typeface="Arial" panose="020B0604020202020204" pitchFamily="34" charset="0"/>
              </a:rPr>
              <a:t>     والتماهي، بدلًا من القول: "إذا كان يتصرّف بعنف"، تحدّثوا عن نوبات الغضب، عن الحاجة لضبط النفس وعن الغيرة   </a:t>
            </a:r>
          </a:p>
          <a:p>
            <a:pPr algn="just" rtl="1" fontAlgn="base">
              <a:spcAft>
                <a:spcPts val="1200"/>
              </a:spcAft>
            </a:pPr>
            <a:r>
              <a:rPr lang="ar-SA">
                <a:solidFill>
                  <a:srgbClr val="000000"/>
                </a:solidFill>
                <a:latin typeface="Arial" panose="020B0604020202020204" pitchFamily="34" charset="0"/>
                <a:cs typeface="Arial" panose="020B0604020202020204" pitchFamily="34" charset="0"/>
              </a:rPr>
              <a:t>       الشديدة </a:t>
            </a:r>
          </a:p>
        </p:txBody>
      </p:sp>
      <p:sp>
        <p:nvSpPr>
          <p:cNvPr id="9" name="מלבן 8">
            <a:extLst>
              <a:ext uri="{FF2B5EF4-FFF2-40B4-BE49-F238E27FC236}">
                <a16:creationId xmlns:a16="http://schemas.microsoft.com/office/drawing/2014/main" id="{F6216BC4-8405-E65E-CF63-8FB6B265CD47}"/>
              </a:ext>
            </a:extLst>
          </p:cNvPr>
          <p:cNvSpPr/>
          <p:nvPr/>
        </p:nvSpPr>
        <p:spPr>
          <a:xfrm>
            <a:off x="8965955" y="8133349"/>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a:extLst>
              <a:ext uri="{FF2B5EF4-FFF2-40B4-BE49-F238E27FC236}">
                <a16:creationId xmlns:a16="http://schemas.microsoft.com/office/drawing/2014/main" id="{744E30D6-A000-1DC8-79DE-369CD356F606}"/>
              </a:ext>
            </a:extLst>
          </p:cNvPr>
          <p:cNvSpPr/>
          <p:nvPr/>
        </p:nvSpPr>
        <p:spPr>
          <a:xfrm>
            <a:off x="8965955" y="9089923"/>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a:extLst>
              <a:ext uri="{FF2B5EF4-FFF2-40B4-BE49-F238E27FC236}">
                <a16:creationId xmlns:a16="http://schemas.microsoft.com/office/drawing/2014/main" id="{7BEC2E91-E8AE-6718-94F5-9FD1BF2F8937}"/>
              </a:ext>
            </a:extLst>
          </p:cNvPr>
          <p:cNvSpPr/>
          <p:nvPr/>
        </p:nvSpPr>
        <p:spPr>
          <a:xfrm>
            <a:off x="8965955" y="10014413"/>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a:extLst>
              <a:ext uri="{FF2B5EF4-FFF2-40B4-BE49-F238E27FC236}">
                <a16:creationId xmlns:a16="http://schemas.microsoft.com/office/drawing/2014/main" id="{81DF636E-75DD-33B8-4311-AEDD286C349F}"/>
              </a:ext>
            </a:extLst>
          </p:cNvPr>
          <p:cNvSpPr/>
          <p:nvPr/>
        </p:nvSpPr>
        <p:spPr>
          <a:xfrm>
            <a:off x="8965955" y="11254461"/>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 name="תמונה 1">
            <a:extLst>
              <a:ext uri="{FF2B5EF4-FFF2-40B4-BE49-F238E27FC236}">
                <a16:creationId xmlns:a16="http://schemas.microsoft.com/office/drawing/2014/main" id="{4BB7A99F-E4C2-3FDB-964F-081E8A0574BA}"/>
              </a:ext>
            </a:extLst>
          </p:cNvPr>
          <p:cNvPicPr>
            <a:picLocks noChangeAspect="1"/>
          </p:cNvPicPr>
          <p:nvPr/>
        </p:nvPicPr>
        <p:blipFill rotWithShape="1">
          <a:blip r:embed="rId5">
            <a:extLst>
              <a:ext uri="{28A0092B-C50C-407E-A947-70E740481C1C}">
                <a14:useLocalDpi xmlns:a14="http://schemas.microsoft.com/office/drawing/2010/main" val="0"/>
              </a:ext>
            </a:extLst>
          </a:blip>
          <a:srcRect r="22776" b="54935"/>
          <a:stretch/>
        </p:blipFill>
        <p:spPr>
          <a:xfrm rot="9410790">
            <a:off x="-308690" y="-83842"/>
            <a:ext cx="2229803" cy="1320289"/>
          </a:xfrm>
          <a:prstGeom prst="rect">
            <a:avLst/>
          </a:prstGeom>
        </p:spPr>
      </p:pic>
      <p:sp>
        <p:nvSpPr>
          <p:cNvPr id="3" name="תיבת טקסט 2">
            <a:extLst>
              <a:ext uri="{FF2B5EF4-FFF2-40B4-BE49-F238E27FC236}">
                <a16:creationId xmlns:a16="http://schemas.microsoft.com/office/drawing/2014/main" id="{36A18BA3-0B6B-97CC-65FF-F15D19D6CE30}"/>
              </a:ext>
            </a:extLst>
          </p:cNvPr>
          <p:cNvSpPr txBox="1"/>
          <p:nvPr/>
        </p:nvSpPr>
        <p:spPr>
          <a:xfrm>
            <a:off x="-447991" y="44974"/>
            <a:ext cx="1509823" cy="707886"/>
          </a:xfrm>
          <a:prstGeom prst="rect">
            <a:avLst/>
          </a:prstGeom>
          <a:noFill/>
        </p:spPr>
        <p:txBody>
          <a:bodyPr wrap="square" rtlCol="1">
            <a:spAutoFit/>
          </a:bodyPr>
          <a:lstStyle/>
          <a:p>
            <a:pPr algn="r" rtl="1"/>
            <a:r>
              <a:rPr lang="ar-SA" sz="4000">
                <a:solidFill>
                  <a:schemeClr val="bg2"/>
                </a:solidFill>
                <a:latin typeface="Arial" panose="020B0604020202020204" pitchFamily="34" charset="0"/>
                <a:cs typeface="Arial" panose="020B0604020202020204" pitchFamily="34" charset="0"/>
              </a:rPr>
              <a:t>ماذا؟</a:t>
            </a:r>
            <a:endParaRPr lang="he-IL" sz="400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504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0" y="1738188"/>
            <a:ext cx="9601200" cy="54629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54317" y="7289123"/>
            <a:ext cx="8891856" cy="523220"/>
          </a:xfrm>
          <a:prstGeom prst="rect">
            <a:avLst/>
          </a:prstGeom>
          <a:noFill/>
        </p:spPr>
        <p:txBody>
          <a:bodyPr wrap="square">
            <a:spAutoFit/>
          </a:bodyPr>
          <a:lstStyle/>
          <a:p>
            <a:pPr algn="just" rtl="1">
              <a:spcAft>
                <a:spcPts val="800"/>
              </a:spcAft>
            </a:pPr>
            <a:r>
              <a:rPr lang="ar-SA" sz="2800">
                <a:solidFill>
                  <a:schemeClr val="bg2"/>
                </a:solidFill>
                <a:latin typeface="Arial" panose="020B0604020202020204" pitchFamily="34" charset="0"/>
                <a:cs typeface="Arial" panose="020B0604020202020204" pitchFamily="34" charset="0"/>
              </a:rPr>
              <a:t>ما العمل؟</a:t>
            </a:r>
            <a:endParaRPr lang="he-IL" sz="2800">
              <a:solidFill>
                <a:schemeClr val="bg2"/>
              </a:solidFill>
              <a:latin typeface="Arial" panose="020B0604020202020204" pitchFamily="34" charset="0"/>
              <a:cs typeface="Arial" panose="020B0604020202020204" pitchFamily="34" charset="0"/>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982929" y="246265"/>
            <a:ext cx="8412508" cy="1118255"/>
          </a:xfrm>
          <a:prstGeom prst="rect">
            <a:avLst/>
          </a:prstGeom>
          <a:noFill/>
        </p:spPr>
        <p:txBody>
          <a:bodyPr wrap="square">
            <a:spAutoFit/>
          </a:bodyPr>
          <a:lstStyle/>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التّوصية الرابعة:</a:t>
            </a:r>
          </a:p>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عرض البديل المنشود- الأمان الشخصي في العلاقة بين الأزواج</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50424" y="1872386"/>
            <a:ext cx="8891856" cy="523220"/>
          </a:xfrm>
          <a:prstGeom prst="rect">
            <a:avLst/>
          </a:prstGeom>
          <a:noFill/>
        </p:spPr>
        <p:txBody>
          <a:bodyPr wrap="square">
            <a:spAutoFit/>
          </a:bodyPr>
          <a:lstStyle/>
          <a:p>
            <a:pPr algn="just" rtl="1">
              <a:spcAft>
                <a:spcPts val="800"/>
              </a:spcAft>
            </a:pPr>
            <a:r>
              <a:rPr lang="ar-SA" sz="2800">
                <a:solidFill>
                  <a:schemeClr val="bg1"/>
                </a:solidFill>
                <a:latin typeface="Arial" panose="020B0604020202020204" pitchFamily="34" charset="0"/>
                <a:cs typeface="Arial" panose="020B0604020202020204" pitchFamily="34" charset="0"/>
              </a:rPr>
              <a:t>ما أهمية ذلك؟</a:t>
            </a:r>
            <a:endParaRPr lang="he-IL" sz="2800">
              <a:solidFill>
                <a:schemeClr val="bg1"/>
              </a:solidFill>
              <a:latin typeface="Arial" panose="020B0604020202020204" pitchFamily="34" charset="0"/>
              <a:cs typeface="Arial" panose="020B0604020202020204" pitchFamily="34" charset="0"/>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90115"/>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8544" y="1787460"/>
            <a:ext cx="1032820" cy="951281"/>
          </a:xfrm>
          <a:prstGeom prst="rect">
            <a:avLst/>
          </a:prstGeom>
        </p:spPr>
      </p:pic>
      <p:pic>
        <p:nvPicPr>
          <p:cNvPr id="27" name="תמונה 26">
            <a:extLst>
              <a:ext uri="{FF2B5EF4-FFF2-40B4-BE49-F238E27FC236}">
                <a16:creationId xmlns:a16="http://schemas.microsoft.com/office/drawing/2014/main" id="{545D8744-CBCA-1AF8-4770-5B1192BE7F01}"/>
              </a:ext>
            </a:extLst>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287427" y="7201180"/>
            <a:ext cx="1108010" cy="642387"/>
          </a:xfrm>
          <a:prstGeom prst="rect">
            <a:avLst/>
          </a:prstGeom>
        </p:spPr>
      </p:pic>
      <p:sp>
        <p:nvSpPr>
          <p:cNvPr id="6" name="תיבת טקסט 5">
            <a:extLst>
              <a:ext uri="{FF2B5EF4-FFF2-40B4-BE49-F238E27FC236}">
                <a16:creationId xmlns:a16="http://schemas.microsoft.com/office/drawing/2014/main" id="{3B40779E-7BF6-8147-37A9-36E123EF0259}"/>
              </a:ext>
            </a:extLst>
          </p:cNvPr>
          <p:cNvSpPr txBox="1"/>
          <p:nvPr/>
        </p:nvSpPr>
        <p:spPr>
          <a:xfrm>
            <a:off x="622447" y="2705975"/>
            <a:ext cx="8218986" cy="2679836"/>
          </a:xfrm>
          <a:prstGeom prst="rect">
            <a:avLst/>
          </a:prstGeom>
          <a:noFill/>
        </p:spPr>
        <p:txBody>
          <a:bodyPr wrap="square">
            <a:spAutoFit/>
          </a:bodyPr>
          <a:lstStyle/>
          <a:p>
            <a:pPr marL="0" marR="0" algn="just" rtl="1">
              <a:lnSpc>
                <a:spcPct val="107000"/>
              </a:lnSpc>
              <a:spcBef>
                <a:spcPts val="0"/>
              </a:spcBef>
              <a:spcAft>
                <a:spcPts val="800"/>
              </a:spcAft>
              <a:tabLst>
                <a:tab pos="4200525" algn="l"/>
              </a:tabLst>
            </a:pPr>
            <a:r>
              <a:rPr lang="ar-SA" sz="1800" kern="100">
                <a:effectLst/>
                <a:latin typeface="Calibri" panose="020F0502020204030204" pitchFamily="34" charset="0"/>
                <a:ea typeface="Calibri" panose="020F0502020204030204" pitchFamily="34" charset="0"/>
                <a:cs typeface="Calibri" panose="020F0502020204030204" pitchFamily="34" charset="0"/>
              </a:rPr>
              <a:t>أحد السّبل المقترحة للتحفيز على التداخل في مكافحة الظاهرة هو عرض البديل المنشود للوضع القائم. يوضّح لنا هذا البديل المؤشّرات التي تمكّننا من تمييز أوضاع مرفوضة لا يمكن تقبّلها، ويقترح صورة للوضع المنشود الذي نطمح للوصول إليه.</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tabLst>
                <a:tab pos="4200525" algn="l"/>
              </a:tabLst>
            </a:pPr>
            <a:r>
              <a:rPr lang="ar-SA" sz="1800" kern="100">
                <a:effectLst/>
                <a:latin typeface="Calibri" panose="020F0502020204030204" pitchFamily="34" charset="0"/>
                <a:ea typeface="Calibri" panose="020F0502020204030204" pitchFamily="34" charset="0"/>
                <a:cs typeface="Calibri" panose="020F0502020204030204" pitchFamily="34" charset="0"/>
              </a:rPr>
              <a:t>أحد أسباب الصعوبات في تشخيص حالات العنف بين الأزواج هو أنّ الظاهرة لا تمارس بشكل واحد ووحيد، ولا يوجد دائمًا حدٌ واضح إذا تمّ تجاوزه، فإنّ ذلك يدلّ على ممارسة العنف في العلاقة: ليس كلّ علاقة زوجية غير سعيدة وغير جيدة هي حتمًا علاقة تتضمن عنفًا، وليس كل علاقة زوجية تتضمّن عنفًا هي حتمًا علاقة خالية من الحب. لذلك، يُستحسن تعريف البديل المرجو على أنّه علاقة زوجيّة </a:t>
            </a:r>
            <a:r>
              <a:rPr lang="ar-SA" sz="1800" b="1" kern="100">
                <a:effectLst/>
                <a:latin typeface="Calibri" panose="020F0502020204030204" pitchFamily="34" charset="0"/>
                <a:ea typeface="Calibri" panose="020F0502020204030204" pitchFamily="34" charset="0"/>
                <a:cs typeface="Calibri" panose="020F0502020204030204" pitchFamily="34" charset="0"/>
              </a:rPr>
              <a:t>يتمتع فيها الطرفان بأمان شخصيّ.</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endParaRPr lang="he-IL" sz="2000">
              <a:solidFill>
                <a:schemeClr val="bg1"/>
              </a:solidFill>
              <a:latin typeface="Arial" panose="020B0604020202020204" pitchFamily="34" charset="0"/>
              <a:cs typeface="Arial" panose="020B0604020202020204" pitchFamily="34" charset="0"/>
            </a:endParaRPr>
          </a:p>
        </p:txBody>
      </p:sp>
      <p:sp>
        <p:nvSpPr>
          <p:cNvPr id="8" name="תיבת טקסט 7">
            <a:extLst>
              <a:ext uri="{FF2B5EF4-FFF2-40B4-BE49-F238E27FC236}">
                <a16:creationId xmlns:a16="http://schemas.microsoft.com/office/drawing/2014/main" id="{028C1D60-DED5-822F-6E05-6BAE1E513F76}"/>
              </a:ext>
            </a:extLst>
          </p:cNvPr>
          <p:cNvSpPr txBox="1"/>
          <p:nvPr/>
        </p:nvSpPr>
        <p:spPr>
          <a:xfrm>
            <a:off x="622446" y="7961841"/>
            <a:ext cx="8412508" cy="3631763"/>
          </a:xfrm>
          <a:prstGeom prst="rect">
            <a:avLst/>
          </a:prstGeom>
          <a:noFill/>
        </p:spPr>
        <p:txBody>
          <a:bodyPr wrap="square">
            <a:spAutoFit/>
          </a:bodyPr>
          <a:lstStyle/>
          <a:p>
            <a:pPr marL="285746" indent="-285746" algn="just" rtl="1" fontAlgn="base">
              <a:spcAft>
                <a:spcPts val="1200"/>
              </a:spcAft>
              <a:buFont typeface="Arial" panose="020B0604020202020204" pitchFamily="34" charset="0"/>
              <a:buChar char="•"/>
            </a:pPr>
            <a:r>
              <a:rPr lang="ar-SA" sz="2000">
                <a:solidFill>
                  <a:srgbClr val="000000"/>
                </a:solidFill>
                <a:latin typeface="Calibri" panose="020F0502020204030204" pitchFamily="34" charset="0"/>
              </a:rPr>
              <a:t>	عند ذِكر أو وصف قضية العنف بين الأزواج، من المهم أن تذكروا أيضًا البديل المنشود- علاقة يتمتّع فيها الطرفان بالأمان الشخصيّ.</a:t>
            </a:r>
          </a:p>
          <a:p>
            <a:pPr marL="285746" indent="-285746" algn="just" rtl="1" fontAlgn="base">
              <a:spcAft>
                <a:spcPts val="1200"/>
              </a:spcAft>
              <a:buFont typeface="Arial" panose="020B0604020202020204" pitchFamily="34" charset="0"/>
              <a:buChar char="•"/>
            </a:pPr>
            <a:r>
              <a:rPr lang="ar-SA" sz="2000">
                <a:solidFill>
                  <a:srgbClr val="000000"/>
                </a:solidFill>
                <a:latin typeface="Calibri" panose="020F0502020204030204" pitchFamily="34" charset="0"/>
              </a:rPr>
              <a:t>استخدام عبارات توضّح معنى الأمان الشخصيّ في العلاقة بين الأزواج: عدم الشعور بالخوف من الطرف الآخر، إمكانية التعبير عن الاحتياجات والرغبات، القدرة على التّحكم بالقرارات الشّخصيّة. من المهم ملاءمة العبارات للشريحة العمريّة أو للفئة الاجتماعيّة/الثّقافيّة.</a:t>
            </a:r>
          </a:p>
          <a:p>
            <a:pPr algn="just" rtl="1" fontAlgn="base">
              <a:spcAft>
                <a:spcPts val="1200"/>
              </a:spcAft>
            </a:pPr>
            <a:r>
              <a:rPr lang="ar-SA" sz="2000">
                <a:solidFill>
                  <a:srgbClr val="000000"/>
                </a:solidFill>
                <a:latin typeface="Calibri" panose="020F0502020204030204" pitchFamily="34" charset="0"/>
              </a:rPr>
              <a:t>   يوصى بتعزيز دافعية الأشخاص من خارج دائرة العنف للتّداخل في هذا الشأن، بواسطة العبارة    </a:t>
            </a:r>
          </a:p>
          <a:p>
            <a:pPr algn="just" rtl="1" fontAlgn="base">
              <a:spcAft>
                <a:spcPts val="1200"/>
              </a:spcAft>
            </a:pPr>
            <a:r>
              <a:rPr lang="ar-SA" sz="2000">
                <a:solidFill>
                  <a:srgbClr val="000000"/>
                </a:solidFill>
                <a:latin typeface="Calibri" panose="020F0502020204030204" pitchFamily="34" charset="0"/>
              </a:rPr>
              <a:t>   التالية: الأمان الشخصيّ لأحبائنا.</a:t>
            </a:r>
          </a:p>
          <a:p>
            <a:pPr algn="just" rtl="1" fontAlgn="base">
              <a:spcAft>
                <a:spcPts val="1200"/>
              </a:spcAft>
            </a:pPr>
            <a:r>
              <a:rPr lang="ar-SA" sz="2000">
                <a:solidFill>
                  <a:srgbClr val="000000"/>
                </a:solidFill>
                <a:latin typeface="Calibri" panose="020F0502020204030204" pitchFamily="34" charset="0"/>
              </a:rPr>
              <a:t>   بثوا الامل وشددوا على الرسائل انه يمكن الخروج من دائرة العنف وحل القضية، الامل هو محرك   </a:t>
            </a:r>
          </a:p>
          <a:p>
            <a:pPr algn="just" rtl="1" fontAlgn="base">
              <a:spcAft>
                <a:spcPts val="1200"/>
              </a:spcAft>
            </a:pPr>
            <a:r>
              <a:rPr lang="ar-SA" sz="2000">
                <a:solidFill>
                  <a:srgbClr val="000000"/>
                </a:solidFill>
                <a:latin typeface="Calibri" panose="020F0502020204030204" pitchFamily="34" charset="0"/>
              </a:rPr>
              <a:t>  ومحفز قوي</a:t>
            </a:r>
          </a:p>
        </p:txBody>
      </p:sp>
      <p:sp>
        <p:nvSpPr>
          <p:cNvPr id="9" name="מלבן 8">
            <a:extLst>
              <a:ext uri="{FF2B5EF4-FFF2-40B4-BE49-F238E27FC236}">
                <a16:creationId xmlns:a16="http://schemas.microsoft.com/office/drawing/2014/main" id="{0FB6EB17-892E-079C-36D4-DAD6050E4C5C}"/>
              </a:ext>
            </a:extLst>
          </p:cNvPr>
          <p:cNvSpPr/>
          <p:nvPr/>
        </p:nvSpPr>
        <p:spPr>
          <a:xfrm>
            <a:off x="8841432" y="8069181"/>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a:extLst>
              <a:ext uri="{FF2B5EF4-FFF2-40B4-BE49-F238E27FC236}">
                <a16:creationId xmlns:a16="http://schemas.microsoft.com/office/drawing/2014/main" id="{62B40441-F40B-B7BA-B0D8-9434C3D2D7B9}"/>
              </a:ext>
            </a:extLst>
          </p:cNvPr>
          <p:cNvSpPr/>
          <p:nvPr/>
        </p:nvSpPr>
        <p:spPr>
          <a:xfrm>
            <a:off x="8841432" y="8785125"/>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a:extLst>
              <a:ext uri="{FF2B5EF4-FFF2-40B4-BE49-F238E27FC236}">
                <a16:creationId xmlns:a16="http://schemas.microsoft.com/office/drawing/2014/main" id="{C03B1AFD-6DA5-72E0-9804-E21FD32B6DA9}"/>
              </a:ext>
            </a:extLst>
          </p:cNvPr>
          <p:cNvSpPr/>
          <p:nvPr/>
        </p:nvSpPr>
        <p:spPr>
          <a:xfrm>
            <a:off x="8841432" y="9927367"/>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a:extLst>
              <a:ext uri="{FF2B5EF4-FFF2-40B4-BE49-F238E27FC236}">
                <a16:creationId xmlns:a16="http://schemas.microsoft.com/office/drawing/2014/main" id="{1AB153E8-F22A-C4A3-FD4B-9ED3C0802311}"/>
              </a:ext>
            </a:extLst>
          </p:cNvPr>
          <p:cNvSpPr/>
          <p:nvPr/>
        </p:nvSpPr>
        <p:spPr>
          <a:xfrm>
            <a:off x="8848950" y="10832961"/>
            <a:ext cx="179783" cy="1925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 name="תמונה 1">
            <a:extLst>
              <a:ext uri="{FF2B5EF4-FFF2-40B4-BE49-F238E27FC236}">
                <a16:creationId xmlns:a16="http://schemas.microsoft.com/office/drawing/2014/main" id="{17D7BE0A-4708-3ACD-6086-3E10E8950D13}"/>
              </a:ext>
            </a:extLst>
          </p:cNvPr>
          <p:cNvPicPr>
            <a:picLocks noChangeAspect="1"/>
          </p:cNvPicPr>
          <p:nvPr/>
        </p:nvPicPr>
        <p:blipFill rotWithShape="1">
          <a:blip r:embed="rId5">
            <a:extLst>
              <a:ext uri="{28A0092B-C50C-407E-A947-70E740481C1C}">
                <a14:useLocalDpi xmlns:a14="http://schemas.microsoft.com/office/drawing/2010/main" val="0"/>
              </a:ext>
            </a:extLst>
          </a:blip>
          <a:srcRect r="22776" b="54935"/>
          <a:stretch/>
        </p:blipFill>
        <p:spPr>
          <a:xfrm rot="9410790">
            <a:off x="-212853" y="52170"/>
            <a:ext cx="2084001" cy="1233958"/>
          </a:xfrm>
          <a:prstGeom prst="rect">
            <a:avLst/>
          </a:prstGeom>
        </p:spPr>
      </p:pic>
      <p:sp>
        <p:nvSpPr>
          <p:cNvPr id="3" name="תיבת טקסט 2">
            <a:extLst>
              <a:ext uri="{FF2B5EF4-FFF2-40B4-BE49-F238E27FC236}">
                <a16:creationId xmlns:a16="http://schemas.microsoft.com/office/drawing/2014/main" id="{DD1DAFF6-70F8-1E91-1B6E-83435A48212C}"/>
              </a:ext>
            </a:extLst>
          </p:cNvPr>
          <p:cNvSpPr txBox="1"/>
          <p:nvPr/>
        </p:nvSpPr>
        <p:spPr>
          <a:xfrm>
            <a:off x="-471476" y="59733"/>
            <a:ext cx="1509823" cy="707886"/>
          </a:xfrm>
          <a:prstGeom prst="rect">
            <a:avLst/>
          </a:prstGeom>
          <a:noFill/>
        </p:spPr>
        <p:txBody>
          <a:bodyPr wrap="square" rtlCol="1">
            <a:spAutoFit/>
          </a:bodyPr>
          <a:lstStyle/>
          <a:p>
            <a:pPr algn="r" rtl="1"/>
            <a:r>
              <a:rPr lang="ar-SA" sz="4000">
                <a:solidFill>
                  <a:schemeClr val="bg2"/>
                </a:solidFill>
                <a:latin typeface="Arial" panose="020B0604020202020204" pitchFamily="34" charset="0"/>
                <a:cs typeface="Arial" panose="020B0604020202020204" pitchFamily="34" charset="0"/>
              </a:rPr>
              <a:t>ماذا؟</a:t>
            </a:r>
            <a:endParaRPr lang="he-IL" sz="400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3635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0" y="1978817"/>
            <a:ext cx="9601200" cy="70360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54317" y="9166051"/>
            <a:ext cx="8891856" cy="523220"/>
          </a:xfrm>
          <a:prstGeom prst="rect">
            <a:avLst/>
          </a:prstGeom>
          <a:noFill/>
        </p:spPr>
        <p:txBody>
          <a:bodyPr wrap="square">
            <a:spAutoFit/>
          </a:bodyPr>
          <a:lstStyle/>
          <a:p>
            <a:pPr algn="just" rtl="1">
              <a:spcAft>
                <a:spcPts val="800"/>
              </a:spcAft>
            </a:pPr>
            <a:r>
              <a:rPr lang="ar-SA" sz="2800">
                <a:solidFill>
                  <a:schemeClr val="accent2"/>
                </a:solidFill>
                <a:latin typeface="Arial" panose="020B0604020202020204" pitchFamily="34" charset="0"/>
                <a:cs typeface="Arial" panose="020B0604020202020204" pitchFamily="34" charset="0"/>
              </a:rPr>
              <a:t>ما العمل؟</a:t>
            </a:r>
            <a:endParaRPr lang="he-IL" sz="2800">
              <a:solidFill>
                <a:schemeClr val="accent2"/>
              </a:solidFill>
              <a:latin typeface="Arial" panose="020B0604020202020204" pitchFamily="34" charset="0"/>
              <a:cs typeface="Arial" panose="020B0604020202020204" pitchFamily="34" charset="0"/>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410951" y="209703"/>
            <a:ext cx="10416151" cy="1682512"/>
          </a:xfrm>
          <a:prstGeom prst="rect">
            <a:avLst/>
          </a:prstGeom>
          <a:noFill/>
        </p:spPr>
        <p:txBody>
          <a:bodyPr wrap="square">
            <a:spAutoFit/>
          </a:bodyPr>
          <a:lstStyle/>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التّوصية الخامسة:</a:t>
            </a:r>
          </a:p>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تحفيز الأشخاص من </a:t>
            </a:r>
            <a:r>
              <a:rPr lang="ar-SA" sz="3000" b="1">
                <a:ln w="0"/>
                <a:gradFill>
                  <a:gsLst>
                    <a:gs pos="0">
                      <a:srgbClr val="722C8F"/>
                    </a:gs>
                    <a:gs pos="40000">
                      <a:srgbClr val="C00000"/>
                    </a:gs>
                    <a:gs pos="88000">
                      <a:srgbClr val="F0542B"/>
                    </a:gs>
                  </a:gsLst>
                  <a:lin ang="10800000" scaled="0"/>
                </a:gradFill>
                <a:latin typeface="Assistant" panose="00000500000000000000" pitchFamily="2" charset="-79"/>
              </a:rPr>
              <a:t>خارج</a:t>
            </a: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 دائرة العنف </a:t>
            </a:r>
            <a:r>
              <a:rPr lang="en-US"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(bystanders) </a:t>
            </a: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على  </a:t>
            </a:r>
          </a:p>
          <a:p>
            <a:pPr algn="ctr" rtl="1">
              <a:spcAft>
                <a:spcPts val="800"/>
              </a:spcAft>
            </a:pPr>
            <a:r>
              <a:rPr lang="ar-SA" sz="30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 التّداخل في مكافحة الظاهرة</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50424" y="2113016"/>
            <a:ext cx="8891856" cy="523220"/>
          </a:xfrm>
          <a:prstGeom prst="rect">
            <a:avLst/>
          </a:prstGeom>
          <a:noFill/>
        </p:spPr>
        <p:txBody>
          <a:bodyPr wrap="square">
            <a:spAutoFit/>
          </a:bodyPr>
          <a:lstStyle/>
          <a:p>
            <a:pPr algn="just" rtl="1">
              <a:spcAft>
                <a:spcPts val="800"/>
              </a:spcAft>
            </a:pPr>
            <a:r>
              <a:rPr lang="ar-SA" sz="2800">
                <a:solidFill>
                  <a:schemeClr val="bg1"/>
                </a:solidFill>
                <a:latin typeface="Arial" panose="020B0604020202020204" pitchFamily="34" charset="0"/>
                <a:cs typeface="Arial" panose="020B0604020202020204" pitchFamily="34" charset="0"/>
              </a:rPr>
              <a:t>ما أهمية ذلك</a:t>
            </a:r>
            <a:endParaRPr lang="he-IL" sz="2800">
              <a:solidFill>
                <a:schemeClr val="bg1"/>
              </a:solidFill>
              <a:latin typeface="Arial" panose="020B0604020202020204" pitchFamily="34" charset="0"/>
              <a:cs typeface="Arial" panose="020B0604020202020204" pitchFamily="34" charset="0"/>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62829"/>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2197" y="1962829"/>
            <a:ext cx="1032820" cy="951281"/>
          </a:xfrm>
          <a:prstGeom prst="rect">
            <a:avLst/>
          </a:prstGeom>
        </p:spPr>
      </p:pic>
      <p:pic>
        <p:nvPicPr>
          <p:cNvPr id="27" name="תמונה 26">
            <a:extLst>
              <a:ext uri="{FF2B5EF4-FFF2-40B4-BE49-F238E27FC236}">
                <a16:creationId xmlns:a16="http://schemas.microsoft.com/office/drawing/2014/main" id="{545D8744-CBCA-1AF8-4770-5B1192BE7F01}"/>
              </a:ext>
            </a:extLst>
          </p:cNvPr>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340788" y="9077447"/>
            <a:ext cx="1108010" cy="642387"/>
          </a:xfrm>
          <a:prstGeom prst="rect">
            <a:avLst/>
          </a:prstGeom>
        </p:spPr>
      </p:pic>
      <p:sp>
        <p:nvSpPr>
          <p:cNvPr id="6" name="תיבת טקסט 5">
            <a:extLst>
              <a:ext uri="{FF2B5EF4-FFF2-40B4-BE49-F238E27FC236}">
                <a16:creationId xmlns:a16="http://schemas.microsoft.com/office/drawing/2014/main" id="{24D1C910-3219-6251-C1EA-4C9995898415}"/>
              </a:ext>
            </a:extLst>
          </p:cNvPr>
          <p:cNvSpPr txBox="1"/>
          <p:nvPr/>
        </p:nvSpPr>
        <p:spPr>
          <a:xfrm>
            <a:off x="559296" y="2894147"/>
            <a:ext cx="8475658" cy="5242461"/>
          </a:xfrm>
          <a:prstGeom prst="rect">
            <a:avLst/>
          </a:prstGeom>
          <a:noFill/>
        </p:spPr>
        <p:txBody>
          <a:bodyPr wrap="square">
            <a:spAutoFit/>
          </a:bodyPr>
          <a:lstStyle/>
          <a:p>
            <a:pPr algn="just" rtl="1">
              <a:spcAft>
                <a:spcPts val="800"/>
              </a:spcAft>
            </a:pPr>
            <a:r>
              <a:rPr lang="ar-SA">
                <a:solidFill>
                  <a:schemeClr val="bg1"/>
                </a:solidFill>
                <a:latin typeface="Arial" panose="020B0604020202020204" pitchFamily="34" charset="0"/>
                <a:cs typeface="Arial" panose="020B0604020202020204" pitchFamily="34" charset="0"/>
              </a:rPr>
              <a:t>التّوجّه السّائد لدى الجمهور في إسرائيل يلقي مسؤولية تشخيص العنف والإبلاغ عنه على كاهل النساء المتضرّرات، ويلقي مسؤولية حلّ المشكلة على كاهل السلطات فقط.</a:t>
            </a:r>
          </a:p>
          <a:p>
            <a:pPr algn="just" rtl="1">
              <a:spcAft>
                <a:spcPts val="800"/>
              </a:spcAft>
            </a:pPr>
            <a:r>
              <a:rPr lang="ar-SA">
                <a:solidFill>
                  <a:schemeClr val="bg1"/>
                </a:solidFill>
                <a:latin typeface="Arial" panose="020B0604020202020204" pitchFamily="34" charset="0"/>
                <a:cs typeface="Arial" panose="020B0604020202020204" pitchFamily="34" charset="0"/>
              </a:rPr>
              <a:t>ولكن في كثير من الأحيان، يصعب على الأشخاص المتواجدين في دائرة العنف تمييز السلوك العنيف، خاصةً إن لم يكن جسديًّا أو شديدًا، ولأسباب مختلفة، فإنّهم يميلون عامةً للامتناع عن التّوجّه بطلب المساعدة. السلطات مسؤولة حقًا عن التوعية، المعالجة، الحماية وإعادة التأهيل، ولكنها غير قادرة على تشخيص جزء كبير من حالات العنف، وبالتالي، لا يتم التبليغ عن معظم الحالات ولا تتم معالجتها.</a:t>
            </a:r>
          </a:p>
          <a:p>
            <a:pPr algn="just" rtl="1">
              <a:spcAft>
                <a:spcPts val="800"/>
              </a:spcAft>
            </a:pPr>
            <a:r>
              <a:rPr lang="ar-SA">
                <a:solidFill>
                  <a:schemeClr val="bg1"/>
                </a:solidFill>
                <a:latin typeface="Arial" panose="020B0604020202020204" pitchFamily="34" charset="0"/>
                <a:cs typeface="Arial" panose="020B0604020202020204" pitchFamily="34" charset="0"/>
              </a:rPr>
              <a:t>لزيادة احتمال الحدّ من العنف بين الأزواج، يُوصى بدمج عنصر جديد في المعادلة، على أن يكون قادرًا على المساهمة في حلّها: أشخاص من خارج في دائرة العنف.  هؤلاء الأشخاص هم النساء/الرجال الذين يلتقون بالرجل أو المرأة (أو كليهما) المتواجدين في علاقة عنيفة، ويمكنهم تمييز مؤشرات تدلّ على وجود مشكلة في العلاقة الزوجيّة. على سبيل المثال، أقرباء، جارات، زميلات العمل، معالِجون، رجال دين، طواقم تربوية وغير ذلك.</a:t>
            </a:r>
          </a:p>
          <a:p>
            <a:pPr algn="just" rtl="1">
              <a:spcAft>
                <a:spcPts val="800"/>
              </a:spcAft>
            </a:pPr>
            <a:r>
              <a:rPr lang="ar-SA">
                <a:solidFill>
                  <a:schemeClr val="bg1"/>
                </a:solidFill>
                <a:latin typeface="Arial" panose="020B0604020202020204" pitchFamily="34" charset="0"/>
                <a:cs typeface="Arial" panose="020B0604020202020204" pitchFamily="34" charset="0"/>
              </a:rPr>
              <a:t>في الوقت الحالي، نادرًا ما يتدخّل هؤلاء الأشخاص في حالات العنف، وذلك لعدة سباب، من بينها: </a:t>
            </a:r>
          </a:p>
          <a:p>
            <a:pPr algn="just" rtl="1">
              <a:spcAft>
                <a:spcPts val="800"/>
              </a:spcAft>
            </a:pPr>
            <a:r>
              <a:rPr lang="ar-SA">
                <a:solidFill>
                  <a:schemeClr val="bg1"/>
                </a:solidFill>
                <a:latin typeface="Arial" panose="020B0604020202020204" pitchFamily="34" charset="0"/>
                <a:cs typeface="Arial" panose="020B0604020202020204" pitchFamily="34" charset="0"/>
              </a:rPr>
              <a:t>•	صعوبة تمييز العنف وصعوبة التحقق من أنّ الحالة تنطوي على عنف</a:t>
            </a:r>
          </a:p>
          <a:p>
            <a:pPr algn="just" rtl="1">
              <a:spcAft>
                <a:spcPts val="800"/>
              </a:spcAft>
            </a:pPr>
            <a:r>
              <a:rPr lang="ar-SA">
                <a:solidFill>
                  <a:schemeClr val="bg1"/>
                </a:solidFill>
                <a:latin typeface="Arial" panose="020B0604020202020204" pitchFamily="34" charset="0"/>
                <a:cs typeface="Arial" panose="020B0604020202020204" pitchFamily="34" charset="0"/>
              </a:rPr>
              <a:t>•	الافتقار للمعرفة والأدوات المطلوبة للتّعامل مع حالة العنف</a:t>
            </a:r>
          </a:p>
          <a:p>
            <a:pPr algn="just" rtl="1">
              <a:spcAft>
                <a:spcPts val="800"/>
              </a:spcAft>
            </a:pPr>
            <a:r>
              <a:rPr lang="ar-SA">
                <a:solidFill>
                  <a:schemeClr val="bg1"/>
                </a:solidFill>
                <a:latin typeface="Arial" panose="020B0604020202020204" pitchFamily="34" charset="0"/>
                <a:cs typeface="Arial" panose="020B0604020202020204" pitchFamily="34" charset="0"/>
              </a:rPr>
              <a:t>•	الخوف من التدخّل- الخوف من أن يشكّل التّدخل خطرًا على الشخص المتداخل/ة وعلى الشخص المتضرّر/ة وعلى العلاقة بينهما.</a:t>
            </a:r>
          </a:p>
          <a:p>
            <a:pPr algn="just" rtl="1">
              <a:spcAft>
                <a:spcPts val="800"/>
              </a:spcAft>
            </a:pPr>
            <a:r>
              <a:rPr lang="ar-SA">
                <a:solidFill>
                  <a:schemeClr val="bg1"/>
                </a:solidFill>
                <a:latin typeface="Arial" panose="020B0604020202020204" pitchFamily="34" charset="0"/>
                <a:cs typeface="Arial" panose="020B0604020202020204" pitchFamily="34" charset="0"/>
              </a:rPr>
              <a:t>•	انعدام الثقة بجاهزية الأنظمة المسؤولة لحل المشكلة.</a:t>
            </a:r>
          </a:p>
        </p:txBody>
      </p:sp>
      <p:sp>
        <p:nvSpPr>
          <p:cNvPr id="8" name="תיבת טקסט 7">
            <a:extLst>
              <a:ext uri="{FF2B5EF4-FFF2-40B4-BE49-F238E27FC236}">
                <a16:creationId xmlns:a16="http://schemas.microsoft.com/office/drawing/2014/main" id="{EA552F85-CF99-AAB6-A411-34ACCB0A5E82}"/>
              </a:ext>
            </a:extLst>
          </p:cNvPr>
          <p:cNvSpPr txBox="1"/>
          <p:nvPr/>
        </p:nvSpPr>
        <p:spPr>
          <a:xfrm>
            <a:off x="499953" y="9636521"/>
            <a:ext cx="8282136" cy="3231654"/>
          </a:xfrm>
          <a:prstGeom prst="rect">
            <a:avLst/>
          </a:prstGeom>
          <a:noFill/>
        </p:spPr>
        <p:txBody>
          <a:bodyPr wrap="square">
            <a:spAutoFit/>
          </a:bodyPr>
          <a:lstStyle/>
          <a:p>
            <a:pPr marL="285746" indent="-285746" algn="just" rtl="1" fontAlgn="base">
              <a:spcAft>
                <a:spcPts val="1200"/>
              </a:spcAft>
              <a:buFont typeface="Arial" panose="020B0604020202020204" pitchFamily="34" charset="0"/>
              <a:buChar char="•"/>
            </a:pPr>
            <a:r>
              <a:rPr lang="ar-SA">
                <a:solidFill>
                  <a:srgbClr val="000000"/>
                </a:solidFill>
                <a:latin typeface="Noto Sans Symbols"/>
              </a:rPr>
              <a:t>  </a:t>
            </a:r>
            <a:r>
              <a:rPr lang="ar-SA" sz="1700">
                <a:solidFill>
                  <a:srgbClr val="000000"/>
                </a:solidFill>
                <a:latin typeface="Noto Sans Symbols"/>
              </a:rPr>
              <a:t>التّوعية بأنّ اليقظة والتّدخل من قبل كل واحد وواحدة منا يساهمان في خلق تغيير.</a:t>
            </a:r>
          </a:p>
          <a:p>
            <a:pPr marL="285746" indent="-285746" algn="just" rtl="1" fontAlgn="base">
              <a:spcAft>
                <a:spcPts val="1200"/>
              </a:spcAft>
              <a:buFont typeface="Arial" panose="020B0604020202020204" pitchFamily="34" charset="0"/>
              <a:buChar char="•"/>
            </a:pPr>
            <a:r>
              <a:rPr lang="ar-SA" sz="1700">
                <a:solidFill>
                  <a:srgbClr val="000000"/>
                </a:solidFill>
                <a:latin typeface="Noto Sans Symbols"/>
              </a:rPr>
              <a:t>	التحدّث بوضوح عن التّدخل الشخصيّ والجماهيريّ كمساهمة فعّالة في تقليص نطاق الظاهرة.</a:t>
            </a:r>
          </a:p>
          <a:p>
            <a:pPr algn="just" rtl="1" fontAlgn="base">
              <a:spcAft>
                <a:spcPts val="1200"/>
              </a:spcAft>
            </a:pPr>
            <a:r>
              <a:rPr lang="ar-SA" sz="1700">
                <a:solidFill>
                  <a:srgbClr val="000000"/>
                </a:solidFill>
                <a:latin typeface="Noto Sans Symbols"/>
              </a:rPr>
              <a:t>       التذكير من خلال مضامينكم بالمصلحة المشتركة والمصلحة الشخصيّة: مجتمع يتمتّع فيه كل واحد</a:t>
            </a:r>
          </a:p>
          <a:p>
            <a:pPr algn="just" rtl="1" fontAlgn="base">
              <a:spcAft>
                <a:spcPts val="1200"/>
              </a:spcAft>
            </a:pPr>
            <a:r>
              <a:rPr lang="ar-SA" sz="1700">
                <a:solidFill>
                  <a:srgbClr val="000000"/>
                </a:solidFill>
                <a:latin typeface="Noto Sans Symbols"/>
              </a:rPr>
              <a:t>       وواحدة منّا،  وأحباؤنا أيضًا، بالأمان الشخصيّ في العلاقة الزوجيّة.</a:t>
            </a:r>
          </a:p>
          <a:p>
            <a:pPr algn="just" rtl="1" fontAlgn="base">
              <a:spcAft>
                <a:spcPts val="1200"/>
              </a:spcAft>
            </a:pPr>
            <a:r>
              <a:rPr lang="ar-SA" sz="1700">
                <a:solidFill>
                  <a:srgbClr val="000000"/>
                </a:solidFill>
                <a:latin typeface="Noto Sans Symbols"/>
              </a:rPr>
              <a:t>      الإشارة إلى أنّ الأشخاص المتواجدين في دائرة العنف يجدون صعوبة في تمييز المشكلة والسعي لوضع حدّ</a:t>
            </a:r>
            <a:endParaRPr lang="he-IL" sz="1700">
              <a:solidFill>
                <a:srgbClr val="000000"/>
              </a:solidFill>
              <a:latin typeface="Noto Sans Symbols"/>
            </a:endParaRPr>
          </a:p>
          <a:p>
            <a:pPr algn="just" rtl="1" fontAlgn="base">
              <a:spcAft>
                <a:spcPts val="1200"/>
              </a:spcAft>
            </a:pPr>
            <a:r>
              <a:rPr lang="he-IL" sz="1700">
                <a:solidFill>
                  <a:srgbClr val="000000"/>
                </a:solidFill>
                <a:latin typeface="Noto Sans Symbols"/>
              </a:rPr>
              <a:t>      </a:t>
            </a:r>
            <a:r>
              <a:rPr lang="ar-SA" sz="1700">
                <a:solidFill>
                  <a:srgbClr val="000000"/>
                </a:solidFill>
                <a:latin typeface="Noto Sans Symbols"/>
              </a:rPr>
              <a:t> لهذه المشكلة. إنّهم بحاجة للدعم والمساعدة من قِبل محيطهم القريب ومن الجهات المهنيّة.</a:t>
            </a:r>
          </a:p>
          <a:p>
            <a:pPr marL="285746" indent="-285746" algn="just" rtl="1" fontAlgn="base">
              <a:spcAft>
                <a:spcPts val="1200"/>
              </a:spcAft>
              <a:buFont typeface="Arial" panose="020B0604020202020204" pitchFamily="34" charset="0"/>
              <a:buChar char="•"/>
            </a:pPr>
            <a:r>
              <a:rPr lang="ar-SA" sz="1700">
                <a:solidFill>
                  <a:srgbClr val="000000"/>
                </a:solidFill>
                <a:latin typeface="Noto Sans Symbols"/>
              </a:rPr>
              <a:t>	التذكير بأنّ السّلطات غير قادرة على تشخيص جميع الحالات بمفردها، وهي بحاجة لتدخّل الأشخاص المقرّبين/ات </a:t>
            </a:r>
            <a:r>
              <a:rPr lang="he-IL" sz="1700">
                <a:solidFill>
                  <a:srgbClr val="000000"/>
                </a:solidFill>
                <a:latin typeface="Noto Sans Symbols"/>
              </a:rPr>
              <a:t>    </a:t>
            </a:r>
            <a:r>
              <a:rPr lang="ar-SA" sz="1700">
                <a:solidFill>
                  <a:srgbClr val="000000"/>
                </a:solidFill>
                <a:latin typeface="Noto Sans Symbols"/>
              </a:rPr>
              <a:t>من الأشخاص المتداخلين/ات في دائرة العنف.</a:t>
            </a:r>
          </a:p>
        </p:txBody>
      </p:sp>
      <p:sp>
        <p:nvSpPr>
          <p:cNvPr id="12" name="מלבן 11">
            <a:extLst>
              <a:ext uri="{FF2B5EF4-FFF2-40B4-BE49-F238E27FC236}">
                <a16:creationId xmlns:a16="http://schemas.microsoft.com/office/drawing/2014/main" id="{5FFA881B-EC8B-9001-CDAB-83CF587F8B83}"/>
              </a:ext>
            </a:extLst>
          </p:cNvPr>
          <p:cNvSpPr/>
          <p:nvPr/>
        </p:nvSpPr>
        <p:spPr>
          <a:xfrm>
            <a:off x="8508895" y="9746629"/>
            <a:ext cx="179783"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a:extLst>
              <a:ext uri="{FF2B5EF4-FFF2-40B4-BE49-F238E27FC236}">
                <a16:creationId xmlns:a16="http://schemas.microsoft.com/office/drawing/2014/main" id="{5F5C8B5D-3D25-22B5-1E40-17AA57713CD7}"/>
              </a:ext>
            </a:extLst>
          </p:cNvPr>
          <p:cNvSpPr/>
          <p:nvPr/>
        </p:nvSpPr>
        <p:spPr>
          <a:xfrm>
            <a:off x="8508895" y="10153243"/>
            <a:ext cx="179783"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 name="תמונה 1">
            <a:extLst>
              <a:ext uri="{FF2B5EF4-FFF2-40B4-BE49-F238E27FC236}">
                <a16:creationId xmlns:a16="http://schemas.microsoft.com/office/drawing/2014/main" id="{AA0A69BC-E59D-C6D7-BD97-567676F261A6}"/>
              </a:ext>
            </a:extLst>
          </p:cNvPr>
          <p:cNvPicPr>
            <a:picLocks noChangeAspect="1"/>
          </p:cNvPicPr>
          <p:nvPr/>
        </p:nvPicPr>
        <p:blipFill rotWithShape="1">
          <a:blip r:embed="rId5">
            <a:extLst>
              <a:ext uri="{28A0092B-C50C-407E-A947-70E740481C1C}">
                <a14:useLocalDpi xmlns:a14="http://schemas.microsoft.com/office/drawing/2010/main" val="0"/>
              </a:ext>
            </a:extLst>
          </a:blip>
          <a:srcRect r="22776" b="54935"/>
          <a:stretch/>
        </p:blipFill>
        <p:spPr>
          <a:xfrm rot="9410790">
            <a:off x="-241185" y="-124596"/>
            <a:ext cx="2229803" cy="1320289"/>
          </a:xfrm>
          <a:prstGeom prst="rect">
            <a:avLst/>
          </a:prstGeom>
        </p:spPr>
      </p:pic>
      <p:sp>
        <p:nvSpPr>
          <p:cNvPr id="3" name="תיבת טקסט 2">
            <a:extLst>
              <a:ext uri="{FF2B5EF4-FFF2-40B4-BE49-F238E27FC236}">
                <a16:creationId xmlns:a16="http://schemas.microsoft.com/office/drawing/2014/main" id="{F3A7740C-B2F6-1164-62FC-4C815A56CFAC}"/>
              </a:ext>
            </a:extLst>
          </p:cNvPr>
          <p:cNvSpPr txBox="1"/>
          <p:nvPr/>
        </p:nvSpPr>
        <p:spPr>
          <a:xfrm>
            <a:off x="-522390" y="-42115"/>
            <a:ext cx="1509823" cy="707886"/>
          </a:xfrm>
          <a:prstGeom prst="rect">
            <a:avLst/>
          </a:prstGeom>
          <a:noFill/>
        </p:spPr>
        <p:txBody>
          <a:bodyPr wrap="square" rtlCol="1">
            <a:spAutoFit/>
          </a:bodyPr>
          <a:lstStyle/>
          <a:p>
            <a:pPr algn="r" rtl="1"/>
            <a:r>
              <a:rPr lang="ar-SA" sz="3000" b="1">
                <a:ln w="0"/>
                <a:solidFill>
                  <a:schemeClr val="accent2"/>
                </a:solidFill>
                <a:latin typeface="Assistant" panose="00000500000000000000" pitchFamily="2" charset="-79"/>
              </a:rPr>
              <a:t>من</a:t>
            </a:r>
            <a:r>
              <a:rPr lang="ar-SA" sz="4000">
                <a:solidFill>
                  <a:schemeClr val="accent2"/>
                </a:solidFill>
                <a:latin typeface="Arial" panose="020B0604020202020204" pitchFamily="34" charset="0"/>
                <a:cs typeface="Arial" panose="020B0604020202020204" pitchFamily="34" charset="0"/>
              </a:rPr>
              <a:t>؟</a:t>
            </a:r>
            <a:endParaRPr lang="he-IL" sz="4000">
              <a:solidFill>
                <a:schemeClr val="accent2"/>
              </a:solidFill>
              <a:latin typeface="Arial" panose="020B0604020202020204" pitchFamily="34" charset="0"/>
              <a:cs typeface="Arial" panose="020B0604020202020204" pitchFamily="34" charset="0"/>
            </a:endParaRPr>
          </a:p>
        </p:txBody>
      </p:sp>
      <p:sp>
        <p:nvSpPr>
          <p:cNvPr id="7" name="מלבן 6">
            <a:extLst>
              <a:ext uri="{FF2B5EF4-FFF2-40B4-BE49-F238E27FC236}">
                <a16:creationId xmlns:a16="http://schemas.microsoft.com/office/drawing/2014/main" id="{E24292C5-2126-8356-3065-6E95CAF4A0C1}"/>
              </a:ext>
            </a:extLst>
          </p:cNvPr>
          <p:cNvSpPr/>
          <p:nvPr/>
        </p:nvSpPr>
        <p:spPr>
          <a:xfrm>
            <a:off x="8508895" y="12263514"/>
            <a:ext cx="179783"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a:extLst>
              <a:ext uri="{FF2B5EF4-FFF2-40B4-BE49-F238E27FC236}">
                <a16:creationId xmlns:a16="http://schemas.microsoft.com/office/drawing/2014/main" id="{D2062582-EF2A-80C8-D429-5DDA604082A1}"/>
              </a:ext>
            </a:extLst>
          </p:cNvPr>
          <p:cNvSpPr/>
          <p:nvPr/>
        </p:nvSpPr>
        <p:spPr>
          <a:xfrm>
            <a:off x="8508895" y="10556244"/>
            <a:ext cx="179783"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a:extLst>
              <a:ext uri="{FF2B5EF4-FFF2-40B4-BE49-F238E27FC236}">
                <a16:creationId xmlns:a16="http://schemas.microsoft.com/office/drawing/2014/main" id="{7C5FF4D9-14A8-1B57-69F4-02919BAEA703}"/>
              </a:ext>
            </a:extLst>
          </p:cNvPr>
          <p:cNvSpPr/>
          <p:nvPr/>
        </p:nvSpPr>
        <p:spPr>
          <a:xfrm>
            <a:off x="8508895" y="11434182"/>
            <a:ext cx="179783"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a:extLst>
              <a:ext uri="{FF2B5EF4-FFF2-40B4-BE49-F238E27FC236}">
                <a16:creationId xmlns:a16="http://schemas.microsoft.com/office/drawing/2014/main" id="{FD412F1F-60C6-D80B-3AF4-F3C36978F7B5}"/>
              </a:ext>
            </a:extLst>
          </p:cNvPr>
          <p:cNvSpPr/>
          <p:nvPr/>
        </p:nvSpPr>
        <p:spPr>
          <a:xfrm>
            <a:off x="8508895" y="10995213"/>
            <a:ext cx="179783"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825227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a:extLst>
              <a:ext uri="{FF2B5EF4-FFF2-40B4-BE49-F238E27FC236}">
                <a16:creationId xmlns:a16="http://schemas.microsoft.com/office/drawing/2014/main" id="{DD8A6DFF-E231-44C8-0D84-DC3DDEEE207C}"/>
              </a:ext>
            </a:extLst>
          </p:cNvPr>
          <p:cNvSpPr/>
          <p:nvPr/>
        </p:nvSpPr>
        <p:spPr>
          <a:xfrm>
            <a:off x="0" y="1738188"/>
            <a:ext cx="9601200" cy="54629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תיבת טקסט 4">
            <a:extLst>
              <a:ext uri="{FF2B5EF4-FFF2-40B4-BE49-F238E27FC236}">
                <a16:creationId xmlns:a16="http://schemas.microsoft.com/office/drawing/2014/main" id="{7D90ACA2-8242-5A23-B983-7D41B284CB1F}"/>
              </a:ext>
            </a:extLst>
          </p:cNvPr>
          <p:cNvSpPr txBox="1"/>
          <p:nvPr/>
        </p:nvSpPr>
        <p:spPr>
          <a:xfrm>
            <a:off x="-554317" y="7353291"/>
            <a:ext cx="8891856" cy="523220"/>
          </a:xfrm>
          <a:prstGeom prst="rect">
            <a:avLst/>
          </a:prstGeom>
          <a:noFill/>
        </p:spPr>
        <p:txBody>
          <a:bodyPr wrap="square">
            <a:spAutoFit/>
          </a:bodyPr>
          <a:lstStyle/>
          <a:p>
            <a:pPr algn="just" rtl="1">
              <a:spcAft>
                <a:spcPts val="800"/>
              </a:spcAft>
            </a:pPr>
            <a:r>
              <a:rPr lang="ar-SA" sz="2800">
                <a:solidFill>
                  <a:schemeClr val="accent2"/>
                </a:solidFill>
                <a:latin typeface="Arial" panose="020B0604020202020204" pitchFamily="34" charset="0"/>
                <a:cs typeface="Arial" panose="020B0604020202020204" pitchFamily="34" charset="0"/>
              </a:rPr>
              <a:t>ما العمل؟</a:t>
            </a:r>
            <a:endParaRPr lang="he-IL" sz="2800">
              <a:solidFill>
                <a:schemeClr val="accent2"/>
              </a:solidFill>
              <a:latin typeface="Arial" panose="020B0604020202020204" pitchFamily="34" charset="0"/>
              <a:cs typeface="Arial" panose="020B0604020202020204" pitchFamily="34" charset="0"/>
            </a:endParaRPr>
          </a:p>
        </p:txBody>
      </p:sp>
      <p:sp>
        <p:nvSpPr>
          <p:cNvPr id="10" name="תיבת טקסט 9">
            <a:extLst>
              <a:ext uri="{FF2B5EF4-FFF2-40B4-BE49-F238E27FC236}">
                <a16:creationId xmlns:a16="http://schemas.microsoft.com/office/drawing/2014/main" id="{81124A55-8032-45AB-26A7-F27A56DC977E}"/>
              </a:ext>
            </a:extLst>
          </p:cNvPr>
          <p:cNvSpPr txBox="1"/>
          <p:nvPr/>
        </p:nvSpPr>
        <p:spPr>
          <a:xfrm>
            <a:off x="622446" y="210319"/>
            <a:ext cx="8412508" cy="1179810"/>
          </a:xfrm>
          <a:prstGeom prst="rect">
            <a:avLst/>
          </a:prstGeom>
          <a:noFill/>
        </p:spPr>
        <p:txBody>
          <a:bodyPr wrap="square">
            <a:spAutoFit/>
          </a:bodyPr>
          <a:lstStyle/>
          <a:p>
            <a:pPr algn="ctr" rtl="1">
              <a:spcAft>
                <a:spcPts val="800"/>
              </a:spcAft>
            </a:pPr>
            <a:r>
              <a:rPr lang="ar-SA" sz="32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التّوصية السّادسة:</a:t>
            </a:r>
          </a:p>
          <a:p>
            <a:pPr algn="ctr" rtl="1">
              <a:spcAft>
                <a:spcPts val="800"/>
              </a:spcAft>
            </a:pPr>
            <a:r>
              <a:rPr lang="ar-SA" sz="3200" b="1">
                <a:ln w="0"/>
                <a:gradFill>
                  <a:gsLst>
                    <a:gs pos="0">
                      <a:srgbClr val="722C8F"/>
                    </a:gs>
                    <a:gs pos="40000">
                      <a:srgbClr val="C00000"/>
                    </a:gs>
                    <a:gs pos="88000">
                      <a:srgbClr val="F0542B"/>
                    </a:gs>
                  </a:gsLst>
                  <a:lin ang="10800000" scaled="0"/>
                </a:gradFill>
                <a:latin typeface="Assistant" panose="00000500000000000000" pitchFamily="2" charset="-79"/>
                <a:cs typeface="Assistant" panose="00000500000000000000" pitchFamily="2" charset="-79"/>
              </a:rPr>
              <a:t>اعتبار الرّجال جزءًا من الحلّ</a:t>
            </a:r>
          </a:p>
        </p:txBody>
      </p:sp>
      <p:sp>
        <p:nvSpPr>
          <p:cNvPr id="15" name="תיבת טקסט 14">
            <a:extLst>
              <a:ext uri="{FF2B5EF4-FFF2-40B4-BE49-F238E27FC236}">
                <a16:creationId xmlns:a16="http://schemas.microsoft.com/office/drawing/2014/main" id="{F6CE9BB7-3BFE-3399-2D54-AFA97CC74489}"/>
              </a:ext>
            </a:extLst>
          </p:cNvPr>
          <p:cNvSpPr txBox="1"/>
          <p:nvPr/>
        </p:nvSpPr>
        <p:spPr>
          <a:xfrm>
            <a:off x="-50424" y="1872386"/>
            <a:ext cx="8891856" cy="523220"/>
          </a:xfrm>
          <a:prstGeom prst="rect">
            <a:avLst/>
          </a:prstGeom>
          <a:noFill/>
        </p:spPr>
        <p:txBody>
          <a:bodyPr wrap="square">
            <a:spAutoFit/>
          </a:bodyPr>
          <a:lstStyle/>
          <a:p>
            <a:pPr algn="just" rtl="1">
              <a:spcAft>
                <a:spcPts val="800"/>
              </a:spcAft>
            </a:pPr>
            <a:r>
              <a:rPr lang="ar-SA" sz="2800">
                <a:solidFill>
                  <a:schemeClr val="bg1"/>
                </a:solidFill>
                <a:latin typeface="Arial" panose="020B0604020202020204" pitchFamily="34" charset="0"/>
                <a:cs typeface="Arial" panose="020B0604020202020204" pitchFamily="34" charset="0"/>
              </a:rPr>
              <a:t>ما أهمية ذلك؟</a:t>
            </a:r>
            <a:endParaRPr lang="he-IL" sz="2800">
              <a:solidFill>
                <a:schemeClr val="bg1"/>
              </a:solidFill>
              <a:latin typeface="Arial" panose="020B0604020202020204" pitchFamily="34" charset="0"/>
              <a:cs typeface="Arial" panose="020B0604020202020204" pitchFamily="34" charset="0"/>
            </a:endParaRPr>
          </a:p>
        </p:txBody>
      </p:sp>
      <p:pic>
        <p:nvPicPr>
          <p:cNvPr id="23" name="תמונה 22">
            <a:extLst>
              <a:ext uri="{FF2B5EF4-FFF2-40B4-BE49-F238E27FC236}">
                <a16:creationId xmlns:a16="http://schemas.microsoft.com/office/drawing/2014/main" id="{425DC4DA-3E66-299B-828A-D15F7028CD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90115"/>
            <a:ext cx="9601200" cy="77207"/>
          </a:xfrm>
          <a:prstGeom prst="rect">
            <a:avLst/>
          </a:prstGeom>
        </p:spPr>
      </p:pic>
      <p:pic>
        <p:nvPicPr>
          <p:cNvPr id="25" name="תמונה 24">
            <a:extLst>
              <a:ext uri="{FF2B5EF4-FFF2-40B4-BE49-F238E27FC236}">
                <a16:creationId xmlns:a16="http://schemas.microsoft.com/office/drawing/2014/main" id="{5FD5DE79-7373-3612-50CC-AFE7BA75BB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8544" y="1787460"/>
            <a:ext cx="1032820" cy="951281"/>
          </a:xfrm>
          <a:prstGeom prst="rect">
            <a:avLst/>
          </a:prstGeom>
        </p:spPr>
      </p:pic>
      <p:pic>
        <p:nvPicPr>
          <p:cNvPr id="27" name="תמונה 26">
            <a:extLst>
              <a:ext uri="{FF2B5EF4-FFF2-40B4-BE49-F238E27FC236}">
                <a16:creationId xmlns:a16="http://schemas.microsoft.com/office/drawing/2014/main" id="{545D8744-CBCA-1AF8-4770-5B1192BE7F01}"/>
              </a:ext>
            </a:extLst>
          </p:cNvPr>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287427" y="7265348"/>
            <a:ext cx="1108010" cy="642387"/>
          </a:xfrm>
          <a:prstGeom prst="rect">
            <a:avLst/>
          </a:prstGeom>
        </p:spPr>
      </p:pic>
      <p:sp>
        <p:nvSpPr>
          <p:cNvPr id="3" name="תיבת טקסט 2">
            <a:extLst>
              <a:ext uri="{FF2B5EF4-FFF2-40B4-BE49-F238E27FC236}">
                <a16:creationId xmlns:a16="http://schemas.microsoft.com/office/drawing/2014/main" id="{FB1F6AA0-71A7-7D20-C804-E1BD351963EF}"/>
              </a:ext>
            </a:extLst>
          </p:cNvPr>
          <p:cNvSpPr txBox="1"/>
          <p:nvPr/>
        </p:nvSpPr>
        <p:spPr>
          <a:xfrm>
            <a:off x="497306" y="2738742"/>
            <a:ext cx="8537649" cy="4093428"/>
          </a:xfrm>
          <a:prstGeom prst="rect">
            <a:avLst/>
          </a:prstGeom>
          <a:noFill/>
        </p:spPr>
        <p:txBody>
          <a:bodyPr wrap="square">
            <a:spAutoFit/>
          </a:bodyPr>
          <a:lstStyle/>
          <a:p>
            <a:pPr algn="just" rtl="1">
              <a:spcAft>
                <a:spcPts val="800"/>
              </a:spcAft>
            </a:pPr>
            <a:r>
              <a:rPr lang="ar-SA" sz="2000">
                <a:solidFill>
                  <a:schemeClr val="bg1"/>
                </a:solidFill>
                <a:latin typeface="Arial" panose="020B0604020202020204" pitchFamily="34" charset="0"/>
                <a:cs typeface="Arial" panose="020B0604020202020204" pitchFamily="34" charset="0"/>
              </a:rPr>
              <a:t>معظم الرجال لا يتصرّفون بعنف ولا يدعمون العنف. ولكنهم لا يشاركون غالبًا في مساعي منع العنف بين الأزواج. بالإضافة إلى ذلك، فإنّ خطاب "الرجال العنيفين" قد يضع جميع الرجال في خانة "العنيفين الاحتماليّين"، الأمر الذي قد ينفّرهم من هذا الموضوع ويحول دون تدّخلهم فيه. </a:t>
            </a:r>
          </a:p>
          <a:p>
            <a:pPr algn="just" rtl="1">
              <a:spcAft>
                <a:spcPts val="800"/>
              </a:spcAft>
            </a:pPr>
            <a:r>
              <a:rPr lang="ar-SA" sz="2000">
                <a:solidFill>
                  <a:schemeClr val="bg1"/>
                </a:solidFill>
                <a:latin typeface="Arial" panose="020B0604020202020204" pitchFamily="34" charset="0"/>
                <a:cs typeface="Arial" panose="020B0604020202020204" pitchFamily="34" charset="0"/>
              </a:rPr>
              <a:t>مساعي مكافحة العنف بين الأزواج في إسرائيل هي أساسًا بقيادة نسائيّة، ومقترنة أساسًا بجمعيات نسائيّة. ولكنّ بما أنّ الرجال هم طرف في العنف، غالبًا الطرف المعتدي، فإنّ تدخّل الرجال (من خارج دائرة العنف) في مكافحة العنف قد يساهم إلى حدٍ كبير في تقليص نطاق الظاهرة في إسرائيل.</a:t>
            </a:r>
          </a:p>
          <a:p>
            <a:pPr algn="just" rtl="1">
              <a:spcAft>
                <a:spcPts val="800"/>
              </a:spcAft>
            </a:pPr>
            <a:r>
              <a:rPr lang="ar-SA" sz="2000">
                <a:solidFill>
                  <a:schemeClr val="bg1"/>
                </a:solidFill>
                <a:latin typeface="Arial" panose="020B0604020202020204" pitchFamily="34" charset="0"/>
                <a:cs typeface="Arial" panose="020B0604020202020204" pitchFamily="34" charset="0"/>
              </a:rPr>
              <a:t>الجندر هو عامل مبلوِر لكيفية تصوّر الرجال والنساء للعالم الذي نعيش فيه. لتجنيد الرجال لمساعي مكافحة العنف بين الأزواج، من المهم مخاطبة الرّجال بلغة تراعي وجهة نظرهم لهذه الظاهرة. على سبيل المثال، تصوّرهم للصعوبات المترتّبة على الخروج من علاقة عنيفة، موازين القوة في العلاقة الزوجيّة،  التوقّعات بخصوص سلوك الرجل في العلاقة الزوجيّة وغير ذلك. </a:t>
            </a:r>
            <a:endParaRPr lang="he-IL" sz="2000">
              <a:solidFill>
                <a:schemeClr val="bg1"/>
              </a:solidFill>
              <a:latin typeface="Arial" panose="020B0604020202020204" pitchFamily="34" charset="0"/>
              <a:cs typeface="Arial" panose="020B0604020202020204" pitchFamily="34" charset="0"/>
            </a:endParaRPr>
          </a:p>
          <a:p>
            <a:pPr algn="just" rtl="1"/>
            <a:br>
              <a:rPr lang="he-IL" sz="2000">
                <a:solidFill>
                  <a:schemeClr val="bg1"/>
                </a:solidFill>
                <a:latin typeface="Arial" panose="020B0604020202020204" pitchFamily="34" charset="0"/>
                <a:cs typeface="Arial" panose="020B0604020202020204" pitchFamily="34" charset="0"/>
              </a:rPr>
            </a:br>
            <a:endParaRPr lang="he-IL" sz="2000">
              <a:solidFill>
                <a:schemeClr val="bg1"/>
              </a:solidFill>
              <a:latin typeface="Arial" panose="020B0604020202020204" pitchFamily="34" charset="0"/>
              <a:cs typeface="Arial" panose="020B0604020202020204" pitchFamily="34" charset="0"/>
            </a:endParaRPr>
          </a:p>
        </p:txBody>
      </p:sp>
      <p:sp>
        <p:nvSpPr>
          <p:cNvPr id="6" name="תיבת טקסט 5">
            <a:extLst>
              <a:ext uri="{FF2B5EF4-FFF2-40B4-BE49-F238E27FC236}">
                <a16:creationId xmlns:a16="http://schemas.microsoft.com/office/drawing/2014/main" id="{F7131A8C-308D-1F0F-A6FC-E1C12C21F7D7}"/>
              </a:ext>
            </a:extLst>
          </p:cNvPr>
          <p:cNvSpPr txBox="1"/>
          <p:nvPr/>
        </p:nvSpPr>
        <p:spPr>
          <a:xfrm>
            <a:off x="629704" y="8094300"/>
            <a:ext cx="8362533" cy="4862870"/>
          </a:xfrm>
          <a:prstGeom prst="rect">
            <a:avLst/>
          </a:prstGeom>
          <a:noFill/>
        </p:spPr>
        <p:txBody>
          <a:bodyPr wrap="square">
            <a:spAutoFit/>
          </a:bodyPr>
          <a:lstStyle/>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في حالة تحضير مضامين تتوجه للرجال علينا التّمييز بوضوح بين الرجال الذين لا يتصرّفون   </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بعنف والرجال العدوانيين والعنيفين، والتّمييز بين السلوكيات المعقولة والسلوكيات العنيفة. التعامل   </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العام في موضوع العنف بين الأزواج والتعامل مع الرجال </a:t>
            </a:r>
            <a:r>
              <a:rPr lang="ar-SA" sz="2000" err="1">
                <a:solidFill>
                  <a:schemeClr val="accent4"/>
                </a:solidFill>
                <a:latin typeface="Arial" panose="020B0604020202020204" pitchFamily="34" charset="0"/>
                <a:cs typeface="Arial" panose="020B0604020202020204" pitchFamily="34" charset="0"/>
              </a:rPr>
              <a:t>كمعنفين</a:t>
            </a:r>
            <a:r>
              <a:rPr lang="ar-SA" sz="2000">
                <a:solidFill>
                  <a:schemeClr val="accent4"/>
                </a:solidFill>
                <a:latin typeface="Arial" panose="020B0604020202020204" pitchFamily="34" charset="0"/>
                <a:cs typeface="Arial" panose="020B0604020202020204" pitchFamily="34" charset="0"/>
              </a:rPr>
              <a:t>، تعطي الشعور بالتعميم  </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والتذنيب وهذا يمنع من حشد جمهور الرجال للحد من الظاهرة.</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التشديد على أنّه للرجال دور مهم في منع ومكافحة العنف بين الأزواج.</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بالنسبة للرجال أيضًا، تسليط الضوء على المواضيع التالية: أدوات لتشخيص العنف بين الأزواج   </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(خاصة العنف غير الشديد)؛ التّشديد على أهمية </a:t>
            </a:r>
            <a:r>
              <a:rPr lang="ar-SA" sz="2000" err="1">
                <a:solidFill>
                  <a:schemeClr val="accent4"/>
                </a:solidFill>
                <a:latin typeface="Arial" panose="020B0604020202020204" pitchFamily="34" charset="0"/>
                <a:cs typeface="Arial" panose="020B0604020202020204" pitchFamily="34" charset="0"/>
              </a:rPr>
              <a:t>التّجنّد</a:t>
            </a:r>
            <a:r>
              <a:rPr lang="ar-SA" sz="2000">
                <a:solidFill>
                  <a:schemeClr val="accent4"/>
                </a:solidFill>
                <a:latin typeface="Arial" panose="020B0604020202020204" pitchFamily="34" charset="0"/>
                <a:cs typeface="Arial" panose="020B0604020202020204" pitchFamily="34" charset="0"/>
              </a:rPr>
              <a:t> لمساعي مكافحة العنف من منطلق الدافعية   </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الدّاخليّة؛ أدوات للتّدخّل في حالات تشخيص العنف وبناء وتعزيز القدرة على التّدخّل.</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دَمج الرجال في صياغة الرسائل وفي تعميمها (من المهم أيضًا اختيار المفردات من وجهة نظر </a:t>
            </a:r>
          </a:p>
          <a:p>
            <a:pPr algn="just" rtl="1" fontAlgn="base">
              <a:spcAft>
                <a:spcPts val="1200"/>
              </a:spcAft>
            </a:pPr>
            <a:r>
              <a:rPr lang="ar-SA" sz="2000">
                <a:solidFill>
                  <a:schemeClr val="accent4"/>
                </a:solidFill>
                <a:latin typeface="Arial" panose="020B0604020202020204" pitchFamily="34" charset="0"/>
                <a:cs typeface="Arial" panose="020B0604020202020204" pitchFamily="34" charset="0"/>
              </a:rPr>
              <a:t>    رجاليّة)، وذلك عملًا بالمبدأ التّوجيهيّ </a:t>
            </a:r>
            <a:r>
              <a:rPr lang="ar-SA" sz="2000" err="1">
                <a:solidFill>
                  <a:schemeClr val="accent4"/>
                </a:solidFill>
                <a:latin typeface="Arial" panose="020B0604020202020204" pitchFamily="34" charset="0"/>
                <a:cs typeface="Arial" panose="020B0604020202020204" pitchFamily="34" charset="0"/>
              </a:rPr>
              <a:t>للسيرورات</a:t>
            </a:r>
            <a:r>
              <a:rPr lang="ar-SA" sz="2000">
                <a:solidFill>
                  <a:schemeClr val="accent4"/>
                </a:solidFill>
                <a:latin typeface="Arial" panose="020B0604020202020204" pitchFamily="34" charset="0"/>
                <a:cs typeface="Arial" panose="020B0604020202020204" pitchFamily="34" charset="0"/>
              </a:rPr>
              <a:t> الاجتماعيّة: </a:t>
            </a:r>
            <a:r>
              <a:rPr lang="en-US" sz="2000">
                <a:solidFill>
                  <a:schemeClr val="accent4"/>
                </a:solidFill>
                <a:latin typeface="Arial" panose="020B0604020202020204" pitchFamily="34" charset="0"/>
                <a:cs typeface="Arial" panose="020B0604020202020204" pitchFamily="34" charset="0"/>
              </a:rPr>
              <a:t>nothing about us without us.</a:t>
            </a:r>
            <a:r>
              <a:rPr lang="ar-SA" sz="2000">
                <a:solidFill>
                  <a:schemeClr val="accent4"/>
                </a:solidFill>
                <a:latin typeface="Arial" panose="020B0604020202020204" pitchFamily="34" charset="0"/>
                <a:cs typeface="Arial" panose="020B0604020202020204" pitchFamily="34" charset="0"/>
              </a:rPr>
              <a:t>  </a:t>
            </a:r>
            <a:endParaRPr lang="en-US" sz="2000">
              <a:solidFill>
                <a:schemeClr val="accent4"/>
              </a:solidFill>
              <a:latin typeface="Arial" panose="020B0604020202020204" pitchFamily="34" charset="0"/>
              <a:cs typeface="Arial" panose="020B0604020202020204" pitchFamily="34" charset="0"/>
            </a:endParaRPr>
          </a:p>
        </p:txBody>
      </p:sp>
      <p:sp>
        <p:nvSpPr>
          <p:cNvPr id="7" name="מלבן 6">
            <a:extLst>
              <a:ext uri="{FF2B5EF4-FFF2-40B4-BE49-F238E27FC236}">
                <a16:creationId xmlns:a16="http://schemas.microsoft.com/office/drawing/2014/main" id="{5254B519-7957-7FCC-60EF-C4C475518C75}"/>
              </a:ext>
            </a:extLst>
          </p:cNvPr>
          <p:cNvSpPr/>
          <p:nvPr/>
        </p:nvSpPr>
        <p:spPr>
          <a:xfrm>
            <a:off x="8798970" y="8218683"/>
            <a:ext cx="180000"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a:extLst>
              <a:ext uri="{FF2B5EF4-FFF2-40B4-BE49-F238E27FC236}">
                <a16:creationId xmlns:a16="http://schemas.microsoft.com/office/drawing/2014/main" id="{96F09453-7F5E-8064-9E3C-13EF13263871}"/>
              </a:ext>
            </a:extLst>
          </p:cNvPr>
          <p:cNvSpPr/>
          <p:nvPr/>
        </p:nvSpPr>
        <p:spPr>
          <a:xfrm>
            <a:off x="8687310" y="9966605"/>
            <a:ext cx="180000" cy="192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 name="תמונה 1">
            <a:extLst>
              <a:ext uri="{FF2B5EF4-FFF2-40B4-BE49-F238E27FC236}">
                <a16:creationId xmlns:a16="http://schemas.microsoft.com/office/drawing/2014/main" id="{FE0E2039-700F-197E-ADF6-ECA5263E35AD}"/>
              </a:ext>
            </a:extLst>
          </p:cNvPr>
          <p:cNvPicPr>
            <a:picLocks noChangeAspect="1"/>
          </p:cNvPicPr>
          <p:nvPr/>
        </p:nvPicPr>
        <p:blipFill rotWithShape="1">
          <a:blip r:embed="rId6">
            <a:extLst>
              <a:ext uri="{28A0092B-C50C-407E-A947-70E740481C1C}">
                <a14:useLocalDpi xmlns:a14="http://schemas.microsoft.com/office/drawing/2010/main" val="0"/>
              </a:ext>
            </a:extLst>
          </a:blip>
          <a:srcRect r="22776" b="54935"/>
          <a:stretch/>
        </p:blipFill>
        <p:spPr>
          <a:xfrm rot="9410790">
            <a:off x="-278225" y="102726"/>
            <a:ext cx="2229803" cy="1320289"/>
          </a:xfrm>
          <a:prstGeom prst="rect">
            <a:avLst/>
          </a:prstGeom>
        </p:spPr>
      </p:pic>
      <p:sp>
        <p:nvSpPr>
          <p:cNvPr id="4" name="תיבת טקסט 3">
            <a:extLst>
              <a:ext uri="{FF2B5EF4-FFF2-40B4-BE49-F238E27FC236}">
                <a16:creationId xmlns:a16="http://schemas.microsoft.com/office/drawing/2014/main" id="{24049406-59F0-4EE6-724C-A9C6803E35DA}"/>
              </a:ext>
            </a:extLst>
          </p:cNvPr>
          <p:cNvSpPr txBox="1"/>
          <p:nvPr/>
        </p:nvSpPr>
        <p:spPr>
          <a:xfrm>
            <a:off x="-447991" y="44974"/>
            <a:ext cx="1509823" cy="707886"/>
          </a:xfrm>
          <a:prstGeom prst="rect">
            <a:avLst/>
          </a:prstGeom>
          <a:noFill/>
        </p:spPr>
        <p:txBody>
          <a:bodyPr wrap="square" rtlCol="1">
            <a:spAutoFit/>
          </a:bodyPr>
          <a:lstStyle/>
          <a:p>
            <a:pPr algn="r" rtl="1"/>
            <a:r>
              <a:rPr lang="ar-SA" sz="4000">
                <a:solidFill>
                  <a:schemeClr val="accent2"/>
                </a:solidFill>
                <a:latin typeface="Arial" panose="020B0604020202020204" pitchFamily="34" charset="0"/>
                <a:cs typeface="Arial" panose="020B0604020202020204" pitchFamily="34" charset="0"/>
              </a:rPr>
              <a:t>من؟</a:t>
            </a:r>
            <a:endParaRPr lang="he-IL" sz="4000">
              <a:solidFill>
                <a:schemeClr val="accent2"/>
              </a:solidFill>
              <a:latin typeface="Arial" panose="020B0604020202020204" pitchFamily="34" charset="0"/>
              <a:cs typeface="Arial" panose="020B0604020202020204" pitchFamily="34" charset="0"/>
            </a:endParaRPr>
          </a:p>
        </p:txBody>
      </p:sp>
      <p:pic>
        <p:nvPicPr>
          <p:cNvPr id="9" name="תמונה 8">
            <a:extLst>
              <a:ext uri="{FF2B5EF4-FFF2-40B4-BE49-F238E27FC236}">
                <a16:creationId xmlns:a16="http://schemas.microsoft.com/office/drawing/2014/main" id="{C3B7067B-3F42-B2EE-0388-350BDD0CCE6F}"/>
              </a:ext>
            </a:extLst>
          </p:cNvPr>
          <p:cNvPicPr>
            <a:picLocks noChangeAspect="1"/>
          </p:cNvPicPr>
          <p:nvPr/>
        </p:nvPicPr>
        <p:blipFill>
          <a:blip r:embed="rId7"/>
          <a:stretch>
            <a:fillRect/>
          </a:stretch>
        </p:blipFill>
        <p:spPr>
          <a:xfrm>
            <a:off x="8712171" y="10495187"/>
            <a:ext cx="176799" cy="188992"/>
          </a:xfrm>
          <a:prstGeom prst="rect">
            <a:avLst/>
          </a:prstGeom>
        </p:spPr>
      </p:pic>
    </p:spTree>
    <p:extLst>
      <p:ext uri="{BB962C8B-B14F-4D97-AF65-F5344CB8AC3E}">
        <p14:creationId xmlns:p14="http://schemas.microsoft.com/office/powerpoint/2010/main" val="480849212"/>
      </p:ext>
    </p:extLst>
  </p:cSld>
  <p:clrMapOvr>
    <a:masterClrMapping/>
  </p:clrMapOvr>
</p:sld>
</file>

<file path=ppt/theme/theme1.xml><?xml version="1.0" encoding="utf-8"?>
<a:theme xmlns:a="http://schemas.openxmlformats.org/drawingml/2006/main" name="ערכת נושא Office">
  <a:themeElements>
    <a:clrScheme name="התאמה אישית 8">
      <a:dk1>
        <a:srgbClr val="FFFFFF"/>
      </a:dk1>
      <a:lt1>
        <a:srgbClr val="FFFFFF"/>
      </a:lt1>
      <a:dk2>
        <a:srgbClr val="BB2025"/>
      </a:dk2>
      <a:lt2>
        <a:srgbClr val="722B8F"/>
      </a:lt2>
      <a:accent1>
        <a:srgbClr val="F6882C"/>
      </a:accent1>
      <a:accent2>
        <a:srgbClr val="F0542A"/>
      </a:accent2>
      <a:accent3>
        <a:srgbClr val="000000"/>
      </a:accent3>
      <a:accent4>
        <a:srgbClr val="003237"/>
      </a:accent4>
      <a:accent5>
        <a:srgbClr val="D0D3C3"/>
      </a:accent5>
      <a:accent6>
        <a:srgbClr val="0F70B5"/>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7294df7-b90e-4fb0-a4dd-d32f6350137f" xsi:nil="true"/>
    <lcf76f155ced4ddcb4097134ff3c332f xmlns="338b2181-a17d-4a57-835b-e91cd84a2b9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מסמך" ma:contentTypeID="0x010100ED4D91A11DED50468C197137F26C7760" ma:contentTypeVersion="14" ma:contentTypeDescription="צור מסמך חדש." ma:contentTypeScope="" ma:versionID="b71b9522cf4cf3b3a1b3e790821b5898">
  <xsd:schema xmlns:xsd="http://www.w3.org/2001/XMLSchema" xmlns:xs="http://www.w3.org/2001/XMLSchema" xmlns:p="http://schemas.microsoft.com/office/2006/metadata/properties" xmlns:ns2="338b2181-a17d-4a57-835b-e91cd84a2b9e" xmlns:ns3="57294df7-b90e-4fb0-a4dd-d32f6350137f" targetNamespace="http://schemas.microsoft.com/office/2006/metadata/properties" ma:root="true" ma:fieldsID="e1deff0f293651a3a19a50f4d5617dce" ns2:_="" ns3:_="">
    <xsd:import namespace="338b2181-a17d-4a57-835b-e91cd84a2b9e"/>
    <xsd:import namespace="57294df7-b90e-4fb0-a4dd-d32f6350137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8b2181-a17d-4a57-835b-e91cd84a2b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תגיות תמונה" ma:readOnly="false" ma:fieldId="{5cf76f15-5ced-4ddc-b409-7134ff3c332f}" ma:taxonomyMulti="true" ma:sspId="2bb39e75-7c9d-46b9-be15-be60d939c0fc" ma:termSetId="09814cd3-568e-fe90-9814-8d621ff8fb84" ma:anchorId="fba54fb3-c3e1-fe81-a776-ca4b69148c4d" ma:open="true" ma:isKeyword="false">
      <xsd:complexType>
        <xsd:sequence>
          <xsd:element ref="pc:Terms" minOccurs="0" maxOccurs="1"/>
        </xsd:sequence>
      </xsd:complex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94df7-b90e-4fb0-a4dd-d32f6350137f" elementFormDefault="qualified">
    <xsd:import namespace="http://schemas.microsoft.com/office/2006/documentManagement/types"/>
    <xsd:import namespace="http://schemas.microsoft.com/office/infopath/2007/PartnerControls"/>
    <xsd:element name="SharedWithUsers" ma:index="10"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משותף עם פרטים" ma:internalName="SharedWithDetails" ma:readOnly="true">
      <xsd:simpleType>
        <xsd:restriction base="dms:Note">
          <xsd:maxLength value="255"/>
        </xsd:restriction>
      </xsd:simpleType>
    </xsd:element>
    <xsd:element name="TaxCatchAll" ma:index="16" nillable="true" ma:displayName="Taxonomy Catch All Column" ma:hidden="true" ma:list="{d844bd43-6e5f-4fb4-b516-f8a110148d45}" ma:internalName="TaxCatchAll" ma:showField="CatchAllData" ma:web="57294df7-b90e-4fb0-a4dd-d32f635013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0FE280-9CF2-4E38-A2A0-F150A645956E}">
  <ds:schemaRefs>
    <ds:schemaRef ds:uri="http://schemas.microsoft.com/sharepoint/v3/contenttype/forms"/>
  </ds:schemaRefs>
</ds:datastoreItem>
</file>

<file path=customXml/itemProps2.xml><?xml version="1.0" encoding="utf-8"?>
<ds:datastoreItem xmlns:ds="http://schemas.openxmlformats.org/officeDocument/2006/customXml" ds:itemID="{56BC590A-B61B-4DA6-BCEB-7E0E3D2C4BF9}">
  <ds:schemaRefs>
    <ds:schemaRef ds:uri="338b2181-a17d-4a57-835b-e91cd84a2b9e"/>
    <ds:schemaRef ds:uri="57294df7-b90e-4fb0-a4dd-d32f635013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5EBDC02-CDB2-4210-BBE6-99B312E8CF8F}">
  <ds:schemaRefs>
    <ds:schemaRef ds:uri="338b2181-a17d-4a57-835b-e91cd84a2b9e"/>
    <ds:schemaRef ds:uri="57294df7-b90e-4fb0-a4dd-d32f635013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 2013 - 2022</Template>
  <Application>Microsoft Office PowerPoint</Application>
  <PresentationFormat>A3 Paper (297x420 mm)</PresentationFormat>
  <Slides>12</Slides>
  <Notes>2</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ערכת נושא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yonat Izraeli</dc:creator>
  <cp:revision>1</cp:revision>
  <dcterms:created xsi:type="dcterms:W3CDTF">2022-06-08T13:01:10Z</dcterms:created>
  <dcterms:modified xsi:type="dcterms:W3CDTF">2023-11-01T11:41:05Z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0x010100ED4D91A11DED50468C197137F26C7760</vt:lpwstr>
  </property>
  <property fmtid="{D5CDD505-2E9C-101B-9397-08002B2CF9AE}" pid="3" name="Order">
    <vt:r8>371400</vt:r8>
  </property>
  <property fmtid="{D5CDD505-2E9C-101B-9397-08002B2CF9AE}" pid="4" name="MediaServiceImageTags">
    <vt:lpwstr/>
  </property>
</Properties>
</file>